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7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4B818C-4659-4EEC-BC4D-ACF8EF4A216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F48BE3-121B-40DB-96D5-2F02AC57BA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0712" y="4653136"/>
            <a:ext cx="67832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Достопримечательности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Улуг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</a:rPr>
              <a:t>Хема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33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0567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Аржаан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Торгалыг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FF00"/>
                </a:solidFill>
              </a:rPr>
              <a:t>Интересным пресноводным источником является </a:t>
            </a:r>
            <a:r>
              <a:rPr lang="ru-RU" dirty="0" err="1">
                <a:solidFill>
                  <a:srgbClr val="FFFF00"/>
                </a:solidFill>
              </a:rPr>
              <a:t>аржаан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Торгалыг</a:t>
            </a:r>
            <a:r>
              <a:rPr lang="ru-RU" dirty="0">
                <a:solidFill>
                  <a:srgbClr val="FFFF00"/>
                </a:solidFill>
              </a:rPr>
              <a:t>. Расположен он в нескольких километрах к северо-западу от поселка </a:t>
            </a:r>
            <a:r>
              <a:rPr lang="ru-RU" dirty="0" err="1">
                <a:solidFill>
                  <a:srgbClr val="FFFF00"/>
                </a:solidFill>
              </a:rPr>
              <a:t>Торгалыг</a:t>
            </a:r>
            <a:r>
              <a:rPr lang="ru-RU" dirty="0">
                <a:solidFill>
                  <a:srgbClr val="FFFF00"/>
                </a:solidFill>
              </a:rPr>
              <a:t>. Название свой поселок и </a:t>
            </a:r>
            <a:r>
              <a:rPr lang="ru-RU" dirty="0" err="1">
                <a:solidFill>
                  <a:srgbClr val="FFFF00"/>
                </a:solidFill>
              </a:rPr>
              <a:t>аржаан</a:t>
            </a:r>
            <a:r>
              <a:rPr lang="ru-RU" dirty="0">
                <a:solidFill>
                  <a:srgbClr val="FFFF00"/>
                </a:solidFill>
              </a:rPr>
              <a:t> получили по названию горы. Вода источника очень холодная - 3 градуса. Здесь лечат заболевание почек, суставов и ангину... </a:t>
            </a:r>
            <a:r>
              <a:rPr lang="ru-RU" dirty="0" err="1">
                <a:solidFill>
                  <a:srgbClr val="FFFF00"/>
                </a:solidFill>
              </a:rPr>
              <a:t>Аржаан</a:t>
            </a:r>
            <a:r>
              <a:rPr lang="ru-RU" dirty="0">
                <a:solidFill>
                  <a:srgbClr val="FFFF00"/>
                </a:solidFill>
              </a:rPr>
              <a:t> был известен, и пользовались им издавна.</a:t>
            </a:r>
          </a:p>
        </p:txBody>
      </p:sp>
      <p:pic>
        <p:nvPicPr>
          <p:cNvPr id="4099" name="Picture 3" descr="C:\Documents and Settings\Admin\Мои документы\Загрузки\slide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9661" r="10909" b="9294"/>
          <a:stretch/>
        </p:blipFill>
        <p:spPr bwMode="auto">
          <a:xfrm>
            <a:off x="1835696" y="2603905"/>
            <a:ext cx="5952519" cy="40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65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7" y="353243"/>
            <a:ext cx="3549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Аржаан</a:t>
            </a:r>
            <a:r>
              <a:rPr lang="ru-RU" sz="3600" b="1" dirty="0">
                <a:solidFill>
                  <a:srgbClr val="FF0000"/>
                </a:solidFill>
              </a:rPr>
              <a:t> Сенек.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0591" y="9516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Вода </a:t>
            </a:r>
            <a:r>
              <a:rPr lang="ru-RU" dirty="0" err="1">
                <a:solidFill>
                  <a:srgbClr val="FFFF00"/>
                </a:solidFill>
              </a:rPr>
              <a:t>аржаана</a:t>
            </a:r>
            <a:r>
              <a:rPr lang="ru-RU" dirty="0">
                <a:solidFill>
                  <a:srgbClr val="FFFF00"/>
                </a:solidFill>
              </a:rPr>
              <a:t> Сенек помогает от многих заболеваний. Один ручеек - от недугов живота, другая струя - от болезней печени, есть еще от кожи и почек. </a:t>
            </a:r>
          </a:p>
        </p:txBody>
      </p:sp>
      <p:pic>
        <p:nvPicPr>
          <p:cNvPr id="5122" name="Picture 2" descr="C:\Documents and Settings\Admin\Мои документы\Загрузки\slid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829" r="7879" b="10707"/>
          <a:stretch/>
        </p:blipFill>
        <p:spPr bwMode="auto">
          <a:xfrm>
            <a:off x="1331640" y="2391028"/>
            <a:ext cx="7162266" cy="42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3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>
                <a:solidFill>
                  <a:srgbClr val="FF0000"/>
                </a:solidFill>
              </a:rPr>
              <a:t>Гора Буура –спасительница людского рода.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30780"/>
            <a:ext cx="6891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Бура - по- </a:t>
            </a:r>
            <a:r>
              <a:rPr lang="ru-RU" b="1" dirty="0" err="1">
                <a:solidFill>
                  <a:srgbClr val="FFFF00"/>
                </a:solidFill>
              </a:rPr>
              <a:t>тувински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верблюд В </a:t>
            </a:r>
            <a:r>
              <a:rPr lang="ru-RU" b="1" dirty="0">
                <a:solidFill>
                  <a:srgbClr val="FFFF00"/>
                </a:solidFill>
              </a:rPr>
              <a:t>названии </a:t>
            </a:r>
            <a:r>
              <a:rPr lang="ru-RU" b="1" dirty="0" smtClean="0">
                <a:solidFill>
                  <a:srgbClr val="FFFF00"/>
                </a:solidFill>
              </a:rPr>
              <a:t>отразилось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почтение местного населения перед величием горы.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2877" y="2079712"/>
            <a:ext cx="8030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На этой горной гряде есть еще одна стела - </a:t>
            </a:r>
            <a:r>
              <a:rPr lang="ru-RU" b="1" dirty="0" err="1">
                <a:solidFill>
                  <a:srgbClr val="FFFF00"/>
                </a:solidFill>
              </a:rPr>
              <a:t>кожээ</a:t>
            </a:r>
            <a:r>
              <a:rPr lang="ru-RU" b="1" dirty="0">
                <a:solidFill>
                  <a:srgbClr val="FFFF00"/>
                </a:solidFill>
              </a:rPr>
              <a:t>, в виде белоголовой каменной бабы, а на ней - большой камень. Поговаривают, что камень особенный. Сбросишь его - назавтра он опять на месте лежит. Сам возвращается.</a:t>
            </a:r>
          </a:p>
        </p:txBody>
      </p:sp>
      <p:pic>
        <p:nvPicPr>
          <p:cNvPr id="6" name="Picture 2" descr="C:\Documents and Settings\Admin\Мои документы\Загрузки\slide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20231" r="5000" b="14259"/>
          <a:stretch/>
        </p:blipFill>
        <p:spPr bwMode="auto">
          <a:xfrm>
            <a:off x="2653387" y="3256346"/>
            <a:ext cx="4968551" cy="3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36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3" y="40466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>
                <a:solidFill>
                  <a:srgbClr val="FF0000"/>
                </a:solidFill>
              </a:rPr>
              <a:t>Сыын-Чурээ /Маралье сердце/ - египетская пирамида Тувы.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8148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«Маралье сердце» находится возле </a:t>
            </a:r>
            <a:r>
              <a:rPr lang="ru-RU" dirty="0" err="1">
                <a:solidFill>
                  <a:srgbClr val="FFFF00"/>
                </a:solidFill>
              </a:rPr>
              <a:t>Иштии-Хема</a:t>
            </a:r>
            <a:r>
              <a:rPr lang="ru-RU" dirty="0">
                <a:solidFill>
                  <a:srgbClr val="FFFF00"/>
                </a:solidFill>
              </a:rPr>
              <a:t>. Посреди равнины возвышается одинокая гора, удивительным образом похожая на египетскую пирамиду.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На южных склонах горы сохранились выбитые рисунки, созданные в период от эпохи бронзы до древнетюркского времени.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402143"/>
            <a:ext cx="6264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На горе насчитывается около 300 петроглифов. Они весьма различны по стилю и содержанию. К самым ранним, датируемым эпохой поздней бронзы, можно отнести изображение колесницы, запряженной парой лошадей. Колесницу окружают такие же схематичные фигуры козерогов и людей. </a:t>
            </a:r>
          </a:p>
        </p:txBody>
      </p:sp>
    </p:spTree>
    <p:extLst>
      <p:ext uri="{BB962C8B-B14F-4D97-AF65-F5344CB8AC3E}">
        <p14:creationId xmlns:p14="http://schemas.microsoft.com/office/powerpoint/2010/main" val="518520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7778" r="7879" b="10303"/>
          <a:stretch/>
        </p:blipFill>
        <p:spPr bwMode="auto">
          <a:xfrm>
            <a:off x="0" y="332656"/>
            <a:ext cx="889247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25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>
                <a:solidFill>
                  <a:srgbClr val="FF0000"/>
                </a:solidFill>
              </a:rPr>
              <a:t>Сенекский каньон-уникальное творение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97839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 восьми километрах от села </a:t>
            </a:r>
            <a:r>
              <a:rPr lang="ru-RU" dirty="0" err="1">
                <a:solidFill>
                  <a:srgbClr val="FFFF00"/>
                </a:solidFill>
              </a:rPr>
              <a:t>Арыг-Бажи</a:t>
            </a:r>
            <a:r>
              <a:rPr lang="ru-RU" dirty="0">
                <a:solidFill>
                  <a:srgbClr val="FFFF00"/>
                </a:solidFill>
              </a:rPr>
              <a:t>, в окружении живописных гор, девственной тайги расположен каньон Кызыл-Эл, известный в </a:t>
            </a:r>
            <a:r>
              <a:rPr lang="ru-RU" dirty="0" err="1">
                <a:solidFill>
                  <a:srgbClr val="FFFF00"/>
                </a:solidFill>
              </a:rPr>
              <a:t>простонародии</a:t>
            </a:r>
            <a:r>
              <a:rPr lang="ru-RU" dirty="0">
                <a:solidFill>
                  <a:srgbClr val="FFFF00"/>
                </a:solidFill>
              </a:rPr>
              <a:t> как </a:t>
            </a:r>
            <a:r>
              <a:rPr lang="ru-RU" dirty="0" err="1">
                <a:solidFill>
                  <a:srgbClr val="FFFF00"/>
                </a:solidFill>
              </a:rPr>
              <a:t>Сенекский</a:t>
            </a:r>
            <a:r>
              <a:rPr lang="ru-RU" dirty="0">
                <a:solidFill>
                  <a:srgbClr val="FFFF00"/>
                </a:solidFill>
              </a:rPr>
              <a:t> каньон, получивший второе имя по названию реки, протекающей по его дну. Добраться до каньона по бездорожью тяжеловато, но это стоит сделать, чтобы ахнуть от неповторимой красоты.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9955" y="375873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Сенек красив своими берегами, изобильно поросшими ягодниками, лиственными и хвойными деревьями и благоухает разнотравьем. Глина, песок и гравий для такого стремительного красавца не преграда.</a:t>
            </a:r>
          </a:p>
        </p:txBody>
      </p:sp>
    </p:spTree>
    <p:extLst>
      <p:ext uri="{BB962C8B-B14F-4D97-AF65-F5344CB8AC3E}">
        <p14:creationId xmlns:p14="http://schemas.microsoft.com/office/powerpoint/2010/main" val="4257417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Загрузки\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7476" r="3333" b="10908"/>
          <a:stretch/>
        </p:blipFill>
        <p:spPr bwMode="auto">
          <a:xfrm>
            <a:off x="277090" y="512618"/>
            <a:ext cx="8562109" cy="55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2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Загрузки\slide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6868" r="6819" b="27070"/>
          <a:stretch/>
        </p:blipFill>
        <p:spPr bwMode="auto">
          <a:xfrm>
            <a:off x="395536" y="836712"/>
            <a:ext cx="8146472" cy="45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24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06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219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4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Изучение родного края для каждого человека очень важное явление. Человек должен знать где он родился, вырос, историю и географию своей Родины. </a:t>
            </a:r>
            <a:r>
              <a:rPr lang="ru-RU" sz="2800" b="1" dirty="0" err="1">
                <a:solidFill>
                  <a:srgbClr val="FFFF00"/>
                </a:solidFill>
              </a:rPr>
              <a:t>Улуг-Хемский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кожуун</a:t>
            </a:r>
            <a:r>
              <a:rPr lang="ru-RU" sz="2800" b="1" dirty="0">
                <a:solidFill>
                  <a:srgbClr val="FFFF00"/>
                </a:solidFill>
              </a:rPr>
              <a:t> является </a:t>
            </a:r>
            <a:r>
              <a:rPr lang="ru-RU" sz="2800" b="1" dirty="0" smtClean="0">
                <a:solidFill>
                  <a:srgbClr val="FFFF00"/>
                </a:solidFill>
              </a:rPr>
              <a:t>центральным районом Республики Тыва. </a:t>
            </a:r>
            <a:r>
              <a:rPr lang="ru-RU" sz="2800" b="1" dirty="0">
                <a:solidFill>
                  <a:srgbClr val="FFFF00"/>
                </a:solidFill>
              </a:rPr>
              <a:t>Здесь очень много исторических памятников, которые еще до конца не изучены, не исследованы. Сегодня это очень актуальный вопрос, потому что во всем мире стали интересоваться  нашей Республикой, туризм очень развивается. </a:t>
            </a:r>
          </a:p>
          <a:p>
            <a:r>
              <a:rPr lang="ru-RU" sz="2800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0190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0712" y="4653136"/>
            <a:ext cx="67832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Достопримечательности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Улуг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</a:rPr>
              <a:t>Хема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982894" cy="652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332656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амые красивые, </a:t>
            </a:r>
            <a:r>
              <a:rPr lang="ru-RU" sz="2800" b="1" dirty="0">
                <a:solidFill>
                  <a:srgbClr val="FF0000"/>
                </a:solidFill>
              </a:rPr>
              <a:t>удивительно </a:t>
            </a:r>
            <a:r>
              <a:rPr lang="ru-RU" sz="2800" b="1" dirty="0" smtClean="0">
                <a:solidFill>
                  <a:srgbClr val="FF0000"/>
                </a:solidFill>
              </a:rPr>
              <a:t>прекрасные, неповторимые места </a:t>
            </a:r>
            <a:r>
              <a:rPr lang="ru-RU" sz="2800" b="1" dirty="0" err="1">
                <a:solidFill>
                  <a:srgbClr val="FF0000"/>
                </a:solidFill>
              </a:rPr>
              <a:t>Улуг-Хемского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кожууна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658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Улуг-Хемский-рай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66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>
                <a:solidFill>
                  <a:srgbClr val="FF0000"/>
                </a:solidFill>
                <a:effectLst/>
              </a:rPr>
              <a:t>Священная гора Хайыракан </a:t>
            </a:r>
            <a:r>
              <a:rPr lang="ru-RU" b="1" dirty="0">
                <a:solidFill>
                  <a:srgbClr val="FF0000"/>
                </a:solidFill>
                <a:effectLst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27541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Хайыракан</a:t>
            </a:r>
            <a:r>
              <a:rPr lang="ru-RU" dirty="0">
                <a:solidFill>
                  <a:srgbClr val="FFFF00"/>
                </a:solidFill>
              </a:rPr>
              <a:t> - это гора в форме шатра. Расположена на северо-востоке </a:t>
            </a:r>
            <a:r>
              <a:rPr lang="ru-RU" dirty="0" err="1">
                <a:solidFill>
                  <a:srgbClr val="FFFF00"/>
                </a:solidFill>
              </a:rPr>
              <a:t>Улуг-Хемского</a:t>
            </a:r>
            <a:r>
              <a:rPr lang="ru-RU" dirty="0">
                <a:solidFill>
                  <a:srgbClr val="FFFF00"/>
                </a:solidFill>
              </a:rPr>
              <a:t> района, в двух километрах от </a:t>
            </a:r>
            <a:r>
              <a:rPr lang="ru-RU" dirty="0" err="1">
                <a:solidFill>
                  <a:srgbClr val="FFFF00"/>
                </a:solidFill>
              </a:rPr>
              <a:t>Шагонара</a:t>
            </a:r>
            <a:r>
              <a:rPr lang="ru-RU" dirty="0">
                <a:solidFill>
                  <a:srgbClr val="FFFF00"/>
                </a:solidFill>
              </a:rPr>
              <a:t>. Гора возвышается на 1042 метра над уровнем моря. </a:t>
            </a:r>
            <a:r>
              <a:rPr lang="ru-RU" dirty="0" err="1" smtClean="0">
                <a:solidFill>
                  <a:srgbClr val="FFFF00"/>
                </a:solidFill>
              </a:rPr>
              <a:t>Хайыракан</a:t>
            </a:r>
            <a:r>
              <a:rPr lang="ru-RU" dirty="0" smtClean="0">
                <a:solidFill>
                  <a:srgbClr val="FFFF00"/>
                </a:solidFill>
              </a:rPr>
              <a:t> - это гора в форме шатра. Расположена на северо-востоке </a:t>
            </a:r>
            <a:r>
              <a:rPr lang="ru-RU" dirty="0" err="1" smtClean="0">
                <a:solidFill>
                  <a:srgbClr val="FFFF00"/>
                </a:solidFill>
              </a:rPr>
              <a:t>Улуг-Хемского</a:t>
            </a:r>
            <a:r>
              <a:rPr lang="ru-RU" dirty="0" smtClean="0">
                <a:solidFill>
                  <a:srgbClr val="FFFF00"/>
                </a:solidFill>
              </a:rPr>
              <a:t> района, в двух километрах от </a:t>
            </a:r>
            <a:r>
              <a:rPr lang="ru-RU" dirty="0" err="1" smtClean="0">
                <a:solidFill>
                  <a:srgbClr val="FFFF00"/>
                </a:solidFill>
              </a:rPr>
              <a:t>Шагонара</a:t>
            </a:r>
            <a:r>
              <a:rPr lang="ru-RU" dirty="0" smtClean="0">
                <a:solidFill>
                  <a:srgbClr val="FFFF00"/>
                </a:solidFill>
              </a:rPr>
              <a:t>. Гора </a:t>
            </a:r>
            <a:r>
              <a:rPr lang="ru-RU" b="1" dirty="0" smtClean="0">
                <a:solidFill>
                  <a:srgbClr val="FFFF00"/>
                </a:solidFill>
              </a:rPr>
              <a:t>возвышается на 1042 метра над уровнем моря.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dmin\Мои документы\Загрузки\slide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178" r="12121" b="5675"/>
          <a:stretch/>
        </p:blipFill>
        <p:spPr bwMode="auto">
          <a:xfrm>
            <a:off x="2516146" y="3075709"/>
            <a:ext cx="4543756" cy="36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27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Загрузки\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5000" b="9292"/>
          <a:stretch/>
        </p:blipFill>
        <p:spPr bwMode="auto">
          <a:xfrm>
            <a:off x="467544" y="332656"/>
            <a:ext cx="8257310" cy="62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17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Загрузки\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3232" r="1487" b="9495"/>
          <a:stretch/>
        </p:blipFill>
        <p:spPr bwMode="auto">
          <a:xfrm>
            <a:off x="179512" y="461214"/>
            <a:ext cx="8797638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68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b="1" dirty="0">
                <a:solidFill>
                  <a:srgbClr val="FF0000"/>
                </a:solidFill>
                <a:effectLst/>
              </a:rPr>
              <a:t>Енисей – великая, могучая река</a:t>
            </a:r>
            <a:r>
              <a:rPr lang="ru-RU" b="1" dirty="0">
                <a:solidFill>
                  <a:srgbClr val="FF0000"/>
                </a:solidFill>
                <a:effectLst/>
              </a:rPr>
              <a:t>.</a:t>
            </a:r>
            <a:br>
              <a:rPr lang="ru-RU" b="1" dirty="0">
                <a:solidFill>
                  <a:srgbClr val="FF0000"/>
                </a:solidFill>
                <a:effectLst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Енисей - по-тувински </a:t>
            </a:r>
            <a:r>
              <a:rPr lang="ru-RU" sz="2400" dirty="0" err="1"/>
              <a:t>Энэ-Сай</a:t>
            </a:r>
            <a:r>
              <a:rPr lang="ru-RU" sz="2400" dirty="0"/>
              <a:t>, дословно «Мать-река» или «Материнская река».</a:t>
            </a:r>
          </a:p>
          <a:p>
            <a:r>
              <a:rPr lang="ru-RU" sz="2400" dirty="0"/>
              <a:t>Он, холодный бьется у причала,</a:t>
            </a:r>
          </a:p>
          <a:p>
            <a:r>
              <a:rPr lang="ru-RU" sz="2400" dirty="0"/>
              <a:t>Катит волны синие вперед.</a:t>
            </a:r>
          </a:p>
          <a:p>
            <a:r>
              <a:rPr lang="ru-RU" sz="2400" dirty="0"/>
              <a:t>В ледниках, снегах свое начало,</a:t>
            </a:r>
          </a:p>
          <a:p>
            <a:r>
              <a:rPr lang="ru-RU" sz="2400" dirty="0"/>
              <a:t>Ручейками синими берет.</a:t>
            </a:r>
          </a:p>
          <a:p>
            <a:r>
              <a:rPr lang="ru-RU" sz="2400" dirty="0"/>
              <a:t>В Горных грядах, скалах и в Кызыле</a:t>
            </a:r>
          </a:p>
          <a:p>
            <a:r>
              <a:rPr lang="ru-RU" sz="2400" dirty="0"/>
              <a:t>Енисей раздвинул берега.</a:t>
            </a:r>
          </a:p>
          <a:p>
            <a:r>
              <a:rPr lang="ru-RU" sz="2400" dirty="0"/>
              <a:t>И его назвали, по - </a:t>
            </a:r>
            <a:r>
              <a:rPr lang="ru-RU" sz="2400" dirty="0" err="1"/>
              <a:t>тувински</a:t>
            </a:r>
            <a:r>
              <a:rPr lang="ru-RU" sz="2400" dirty="0"/>
              <a:t> -</a:t>
            </a:r>
          </a:p>
          <a:p>
            <a:r>
              <a:rPr lang="ru-RU" sz="2400" dirty="0"/>
              <a:t>«</a:t>
            </a:r>
            <a:r>
              <a:rPr lang="ru-RU" sz="2400" dirty="0" err="1"/>
              <a:t>Улуг-Хем</a:t>
            </a:r>
            <a:r>
              <a:rPr lang="ru-RU" sz="2400" dirty="0"/>
              <a:t>», великая река!</a:t>
            </a:r>
          </a:p>
        </p:txBody>
      </p:sp>
      <p:pic>
        <p:nvPicPr>
          <p:cNvPr id="2051" name="Picture 3" descr="C:\Documents and Settings\Admin\Мои документы\Загрузки\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162" r="5900" b="18586"/>
          <a:stretch/>
        </p:blipFill>
        <p:spPr bwMode="auto">
          <a:xfrm>
            <a:off x="4743572" y="4186506"/>
            <a:ext cx="4115868" cy="25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99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</a:rPr>
              <a:t>Аржааны</a:t>
            </a:r>
            <a:r>
              <a:rPr lang="tt-RU" b="1" dirty="0">
                <a:solidFill>
                  <a:srgbClr val="FF0000"/>
                </a:solidFill>
                <a:effectLst/>
              </a:rPr>
              <a:t>- целебные источники.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7069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Все источники, обладающие целебными свойствами, считались у тувинцев священными местами. </a:t>
            </a:r>
          </a:p>
        </p:txBody>
      </p:sp>
      <p:pic>
        <p:nvPicPr>
          <p:cNvPr id="3075" name="Picture 3" descr="C:\Documents and Settings\Admin\Мои документы\Загрузки\slide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21212" r="1667" b="10101"/>
          <a:stretch/>
        </p:blipFill>
        <p:spPr bwMode="auto">
          <a:xfrm>
            <a:off x="755576" y="2035854"/>
            <a:ext cx="7966364" cy="47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05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569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Достопримечательности  Улуг - Хема</vt:lpstr>
      <vt:lpstr>Презентация PowerPoint</vt:lpstr>
      <vt:lpstr>Достопримечательности  Улуг - Хема</vt:lpstr>
      <vt:lpstr>Презентация PowerPoint</vt:lpstr>
      <vt:lpstr>Священная гора Хайыракан  </vt:lpstr>
      <vt:lpstr>Презентация PowerPoint</vt:lpstr>
      <vt:lpstr>Презентация PowerPoint</vt:lpstr>
      <vt:lpstr>Енисей – великая, могучая река. </vt:lpstr>
      <vt:lpstr>Аржааны- целебные источники.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Сказка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 Улуг - Хема</dc:title>
  <dc:creator>Пикус Т.Е.</dc:creator>
  <cp:lastModifiedBy>Пикус Т.Е.</cp:lastModifiedBy>
  <cp:revision>11</cp:revision>
  <dcterms:created xsi:type="dcterms:W3CDTF">2018-01-22T02:09:16Z</dcterms:created>
  <dcterms:modified xsi:type="dcterms:W3CDTF">2018-02-28T08:49:13Z</dcterms:modified>
</cp:coreProperties>
</file>