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46" autoAdjust="0"/>
    <p:restoredTop sz="94660"/>
  </p:normalViewPr>
  <p:slideViewPr>
    <p:cSldViewPr>
      <p:cViewPr varScale="1">
        <p:scale>
          <a:sx n="78" d="100"/>
          <a:sy n="78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429156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643182"/>
            <a:ext cx="3214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Рассказова Марина Борисовна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ЦРР «Росток»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Санкт-Петербург.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6000768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2011г.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</a:t>
            </a:r>
            <a:r>
              <a:rPr lang="ru-RU" sz="2800" dirty="0" smtClean="0">
                <a:solidFill>
                  <a:schemeClr val="bg1"/>
                </a:solidFill>
              </a:rPr>
              <a:t>человека </a:t>
            </a:r>
            <a:r>
              <a:rPr lang="ru-RU" sz="2800" dirty="0" smtClean="0">
                <a:solidFill>
                  <a:schemeClr val="bg1"/>
                </a:solidFill>
              </a:rPr>
              <a:t>помогают </a:t>
            </a:r>
            <a:r>
              <a:rPr lang="ru-RU" sz="2800" dirty="0" smtClean="0">
                <a:solidFill>
                  <a:schemeClr val="bg1"/>
                </a:solidFill>
              </a:rPr>
              <a:t>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</a:rPr>
              <a:t>Презентация опубликована на сайте 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viki.rdf.ru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928670"/>
            <a:ext cx="4363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Рассказова Марина  Борисовна.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ЦРР «Росток»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Санкт-Петербург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2011г.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582</Words>
  <Application>Microsoft Office PowerPoint</Application>
  <PresentationFormat>Экран (4:3)</PresentationFormat>
  <Paragraphs>57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27</cp:revision>
  <dcterms:created xsi:type="dcterms:W3CDTF">2011-04-02T17:26:38Z</dcterms:created>
  <dcterms:modified xsi:type="dcterms:W3CDTF">2011-04-04T15:06:11Z</dcterms:modified>
</cp:coreProperties>
</file>