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7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0_74d99_69ec8fea_XXL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1412776"/>
            <a:ext cx="9144000" cy="1828800"/>
          </a:xfrm>
          <a:prstGeom prst="rect">
            <a:avLst/>
          </a:prstGeom>
        </p:spPr>
      </p:pic>
      <p:pic>
        <p:nvPicPr>
          <p:cNvPr id="10" name="Рисунок 9" descr="0_74d99_69ec8fea_XXL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-387424"/>
            <a:ext cx="9144000" cy="1828800"/>
          </a:xfrm>
          <a:prstGeom prst="rect">
            <a:avLst/>
          </a:prstGeom>
        </p:spPr>
      </p:pic>
      <p:pic>
        <p:nvPicPr>
          <p:cNvPr id="8" name="Рисунок 7" descr="0_74d99_69ec8fea_XXL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3212976"/>
            <a:ext cx="9144000" cy="1828800"/>
          </a:xfrm>
          <a:prstGeom prst="rect">
            <a:avLst/>
          </a:prstGeom>
        </p:spPr>
      </p:pic>
      <p:pic>
        <p:nvPicPr>
          <p:cNvPr id="7" name="Рисунок 6" descr="0_74d99_69ec8fea_XXL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5029200"/>
            <a:ext cx="9144000" cy="18288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98DC7-4977-4DD1-B472-CBE4F2EF3C11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E1C76-5F16-459B-A501-F688BFFC136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1"/>
            <a:ext cx="6406480" cy="1556792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«Традиции и обычаи тувинского народа». 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1960" y="3886200"/>
            <a:ext cx="3560440" cy="2567136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sz="1800" dirty="0" smtClean="0"/>
          </a:p>
          <a:p>
            <a:endParaRPr lang="ru-RU" sz="1800" dirty="0"/>
          </a:p>
        </p:txBody>
      </p:sp>
      <p:pic>
        <p:nvPicPr>
          <p:cNvPr id="1026" name="Picture 2" descr="C:\Users\Roscom1\Documents\кызыл\банер\Танцы_на_празднике_Шагаа_-_Новый_год_по-буддийски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031" y="1667181"/>
            <a:ext cx="6643409" cy="4041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-243407"/>
            <a:ext cx="5758408" cy="2304256"/>
          </a:xfrm>
        </p:spPr>
        <p:txBody>
          <a:bodyPr>
            <a:normAutofit/>
          </a:bodyPr>
          <a:lstStyle/>
          <a:p>
            <a:r>
              <a:rPr lang="ru-RU" sz="1400" b="1" dirty="0"/>
              <a:t>Особого внимания заслуживает комплекс обрядов, сопутствующий детям в период младенчества – от рождения до трех лет. Дети для тувинцев – самое дорогое из того , что у них есть; в них они видят главный смысл своей жизни. К ним относятся удивительно нежно и заботливо, их никогда не наказывают, до трех лет держат нагишом, а зимой укутывают в меха, кормят грудью до тех пор, пока не начнут ходить. Ребенка не целуют, а нюхают, что является наивысшей формой ласки у тувинцев.</a:t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3886200"/>
            <a:ext cx="4064496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9218" name="Picture 2" descr="C:\Users\Roscom1\Desktop\Новая папка\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348880"/>
            <a:ext cx="5716079" cy="3810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569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7784" y="0"/>
            <a:ext cx="576064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Бездетность в тувинской обществе воспринимается как большое несчастье, поэтому нет ничего предосудительного в том, чтобы взять на воспитание чужого ребенка. Ребенок – это лучшее, что может пожелать себе человек. У тувинцев содержать детей в большом количестве не считается бременем, напротив, многодетность обеспечивает им дальнейшее продолжение рода. Существует множество защитных обрядов и табу, чтобы уберечь ребенка от всего злого.</a:t>
            </a:r>
          </a:p>
          <a:p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К числу последних относится целая система иногда рациональных, но часто суеверных предписаний, например, обмазывание лба ребенка  сажей, если вечером его должны вынести из дома; пришивание к его одежде когтя медведя или орла, которое по поверьям защищают от порчи и сглаза; запрет перешагивать через одежду ребенка, дабы не лишить его покровительства добрых сил; обычай давать ребенку несколько имен, чтобы обманывать таким образом злых духов, вознамерившихся забрать его душу.</a:t>
            </a:r>
          </a:p>
          <a:p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Если дети в семье часто умирают, то желая сохранить новорожденному жизнь, ему дают неблагозвучное имя. Имена детей у тех родителей, у которых дети раньше не задерживались, умирали, были своеобразными: Мальчики.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Чудек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оол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(Некрасивый),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Калдар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оол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(Чумазый),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Черлик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оол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(Дикий) и т. д. Девочки.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Багай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кыс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 Нехорошая девочка), </a:t>
            </a:r>
            <a:r>
              <a:rPr lang="ru-RU" sz="1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Кушкаш</a:t>
            </a:r>
            <a:r>
              <a:rPr lang="ru-RU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(Птичка) и т. д. В этих же целях иногда мальчика называют женским именем, девочку – мужским; или девочку одевают как мальчика, а мальчика как девочку, при этом первой стригут волосы, второму, наоборот, их отращивают и заплетают в косу.</a:t>
            </a:r>
          </a:p>
        </p:txBody>
      </p:sp>
    </p:spTree>
    <p:extLst>
      <p:ext uri="{BB962C8B-B14F-4D97-AF65-F5344CB8AC3E}">
        <p14:creationId xmlns:p14="http://schemas.microsoft.com/office/powerpoint/2010/main" val="424572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1"/>
            <a:ext cx="5182344" cy="2924943"/>
          </a:xfrm>
        </p:spPr>
        <p:txBody>
          <a:bodyPr>
            <a:normAutofit/>
          </a:bodyPr>
          <a:lstStyle/>
          <a:p>
            <a:r>
              <a:rPr lang="ru-RU" sz="1800" dirty="0"/>
              <a:t> Очень популярны у тувинцев праздник «первой колыбели», устраиваемый на третьи или седьмые сутки  после рождения ребенка. До этого он безотлучно находится с матерью и спит с ней в одной постели. Поскольку тувинские семьи, как правило, имеют больше одного ребенка, детей принято растить в одной и той же колыбели, которая переходит от старших детей к младшим.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3886200"/>
            <a:ext cx="3776464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42" name="Picture 2" descr="C:\Users\Roscom1\Desktop\Новая папка\i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852936"/>
            <a:ext cx="4884793" cy="3522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29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-387424"/>
            <a:ext cx="6118448" cy="3987875"/>
          </a:xfrm>
        </p:spPr>
        <p:txBody>
          <a:bodyPr>
            <a:normAutofit/>
          </a:bodyPr>
          <a:lstStyle/>
          <a:p>
            <a:r>
              <a:rPr lang="ru-RU" sz="1800" b="1" dirty="0"/>
              <a:t> Прежде чем положить новорожденного в колыбель, его обмывают освященной и ароматизированной можжевельником водой, затем его пуповину кладут в маленький мешочек, который привязывают к изголовью колыбели, где он висит до тех пор, пока малыш не покинет свое первое ложе. Под малыша подкладывают </a:t>
            </a:r>
            <a:r>
              <a:rPr lang="ru-RU" sz="1800" b="1" dirty="0" err="1"/>
              <a:t>одек</a:t>
            </a:r>
            <a:r>
              <a:rPr lang="ru-RU" sz="1800" b="1" dirty="0"/>
              <a:t> – сушенный овечий помет, который выполняет функцию «активного памперса», т. к. помимо задачи  пропускать и впитывать влагу, удерживать тепло, он еще обладает определенным бактерицидным свойством. Праздник «первой колыбели» называют обрядом очищения матери и ребенка от скверны, якобы всегда сопутствующий родам – нечистому акту с точки зрения традиционных представлений</a:t>
            </a:r>
            <a:r>
              <a:rPr lang="ru-RU" sz="1200" dirty="0"/>
              <a:t>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03848" y="3886200"/>
            <a:ext cx="4568552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Roscom1\Desktop\Новая папка\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573016"/>
            <a:ext cx="6336704" cy="2771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31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59832" y="1"/>
            <a:ext cx="5398368" cy="3600450"/>
          </a:xfrm>
        </p:spPr>
        <p:txBody>
          <a:bodyPr>
            <a:normAutofit/>
          </a:bodyPr>
          <a:lstStyle/>
          <a:p>
            <a:r>
              <a:rPr lang="ru-RU" sz="2000" dirty="0"/>
              <a:t> Раньше у тувинцев широко бытовала традиция усыновлений, а другими словами – рационального «перераспределения» детей между многодетными и бездетными семьями. В этом смысле владельцы тысяч голов стад – князья, у которых в юртах не было слышно детского плача, считались бедными и несчастными в сравнении с многодетными, а значит – счастливыми аратами, пасущими их скот. И традиция велела отдавать ребенка тем, кого Небо не наделило своими.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3886200"/>
            <a:ext cx="4424536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1266" name="Picture 2" descr="C:\Users\Roscom1\Desktop\Новая папка\i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5" y="3573016"/>
            <a:ext cx="5093366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58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1"/>
            <a:ext cx="5758408" cy="3600450"/>
          </a:xfrm>
        </p:spPr>
        <p:txBody>
          <a:bodyPr>
            <a:normAutofit/>
          </a:bodyPr>
          <a:lstStyle/>
          <a:p>
            <a:r>
              <a:rPr lang="ru-RU" sz="1600" dirty="0"/>
              <a:t> </a:t>
            </a:r>
            <a:r>
              <a:rPr lang="ru-RU" sz="1800" dirty="0"/>
              <a:t>Приемные дети почитались, их любили, ничем не отличали от родных. Отношение к усыновленным становилось даже лучшим, когда в этой семье начинали рождаться      родные дети. Приемные в этом случае считались драгоценными существами, приносящими счастье, ибо «привели» за собой «на хвосте» в этот мир других малышей. Бездетные семьи, принося дары, специально просили чужого ребенка не просто как спасение от одиночества, а как своего рода средства от бесплодия. И многодетные матери – отцы понимали насколько это важно для просящих, не могли им отказать.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3886200"/>
            <a:ext cx="4064496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1" name="Picture 3" descr="C:\Users\Roscom1\Desktop\Новая папка\i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717032"/>
            <a:ext cx="6480720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23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1840" y="1"/>
            <a:ext cx="5326360" cy="2348879"/>
          </a:xfrm>
        </p:spPr>
        <p:txBody>
          <a:bodyPr>
            <a:normAutofit/>
          </a:bodyPr>
          <a:lstStyle/>
          <a:p>
            <a:r>
              <a:rPr lang="ru-RU" sz="2000" dirty="0"/>
              <a:t>Общинные нормы и обычаи проявлялись у тувинцев также и в охоте на зверя. Обычно на охоту отправлялись вместе (небольшой группой) жители одного </a:t>
            </a:r>
            <a:r>
              <a:rPr lang="ru-RU" sz="2000" dirty="0" err="1"/>
              <a:t>аала</a:t>
            </a:r>
            <a:r>
              <a:rPr lang="ru-RU" sz="2000" dirty="0"/>
              <a:t>. Добычу делили между всеми охотниками поровну независимо от количества и качества убитых зверей.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3886200"/>
            <a:ext cx="3128392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2290" name="Picture 2" descr="C:\Users\Roscom1\Desktop\Новая папка\i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350" y="2714624"/>
            <a:ext cx="4682058" cy="3312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533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1"/>
            <a:ext cx="6766520" cy="3600450"/>
          </a:xfrm>
        </p:spPr>
        <p:txBody>
          <a:bodyPr>
            <a:normAutofit fontScale="90000"/>
          </a:bodyPr>
          <a:lstStyle/>
          <a:p>
            <a:r>
              <a:rPr lang="ru-RU" sz="1600" dirty="0"/>
              <a:t> Среди жителей одного </a:t>
            </a:r>
            <a:r>
              <a:rPr lang="ru-RU" sz="1600" dirty="0" err="1"/>
              <a:t>аала</a:t>
            </a:r>
            <a:r>
              <a:rPr lang="ru-RU" sz="1600" dirty="0"/>
              <a:t> независимо от того, являлись они кровными родственниками или нет, бытовал обычай обязательного наделения мясом всех семей общины. Например, если кто – </a:t>
            </a:r>
            <a:r>
              <a:rPr lang="ru-RU" sz="1600" dirty="0" err="1"/>
              <a:t>нибудь</a:t>
            </a:r>
            <a:r>
              <a:rPr lang="ru-RU" sz="1600" dirty="0"/>
              <a:t> в </a:t>
            </a:r>
            <a:r>
              <a:rPr lang="ru-RU" sz="1600" dirty="0" err="1"/>
              <a:t>аале</a:t>
            </a:r>
            <a:r>
              <a:rPr lang="ru-RU" sz="1600" dirty="0"/>
              <a:t> колол свою овцу или корову, то, по обычаю, каждый житель данного </a:t>
            </a:r>
            <a:r>
              <a:rPr lang="ru-RU" sz="1600" dirty="0" err="1"/>
              <a:t>аала</a:t>
            </a:r>
            <a:r>
              <a:rPr lang="ru-RU" sz="1600" dirty="0"/>
              <a:t> – общины должен был получить хотя бы кусочек кровяной колбасы ( хан) или варенных тонких кишок (</a:t>
            </a:r>
            <a:r>
              <a:rPr lang="ru-RU" sz="1600" dirty="0" err="1"/>
              <a:t>чореме</a:t>
            </a:r>
            <a:r>
              <a:rPr lang="ru-RU" sz="1600" dirty="0"/>
              <a:t>). В каждую семью – юрту давали хотя бы немного сырого мяса, чтобы сварить один обед или ужин. Охотники в свою очередь наделяли мясом убитых зверей все семьи </a:t>
            </a:r>
            <a:r>
              <a:rPr lang="ru-RU" sz="1600" dirty="0" err="1"/>
              <a:t>аала</a:t>
            </a:r>
            <a:r>
              <a:rPr lang="ru-RU" sz="1600" dirty="0"/>
              <a:t>. О таком взаимном распределении продуктов свидетельствует и обычай хап </a:t>
            </a:r>
            <a:r>
              <a:rPr lang="ru-RU" sz="1600" dirty="0" err="1"/>
              <a:t>дуптээр</a:t>
            </a:r>
            <a:r>
              <a:rPr lang="ru-RU" sz="1600" dirty="0"/>
              <a:t> ( «мешок не пустой»). Обычай этот заключается в том, что мешок, в котором родственники или </a:t>
            </a:r>
            <a:r>
              <a:rPr lang="ru-RU" sz="1600" dirty="0" err="1"/>
              <a:t>одноаальцы</a:t>
            </a:r>
            <a:r>
              <a:rPr lang="ru-RU" sz="1600" dirty="0"/>
              <a:t> привозили или приносили друг другу любые продукты ( гостинцы и т. д.), не возвращали пустым. В него обязательно клали хотя бы маленький кусочек какого – либо продукта ( сыра, лепешки, мясо и т. д.). Когда кололи барана или корову и посылали соседу кусок вареного мяса на </a:t>
            </a:r>
            <a:r>
              <a:rPr lang="ru-RU" sz="1600" dirty="0" err="1"/>
              <a:t>на</a:t>
            </a:r>
            <a:r>
              <a:rPr lang="ru-RU" sz="1600" dirty="0"/>
              <a:t> блюде, то блюдо тоже не возвращали пустым, на него обязательно клали что- </a:t>
            </a:r>
            <a:r>
              <a:rPr lang="ru-RU" sz="1600" dirty="0" err="1"/>
              <a:t>нибудь</a:t>
            </a:r>
            <a:r>
              <a:rPr lang="ru-RU" sz="1600" dirty="0"/>
              <a:t> из продуктов. Маленьким детям гость привозил гостинцы, а пожилым людям табак или другой подарок, это являлось знаком любви к детям и уважения к старшему.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3886200"/>
            <a:ext cx="4784576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Roscom1\Desktop\Новая папка\i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717032"/>
            <a:ext cx="6624736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997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-171399"/>
            <a:ext cx="6910536" cy="3771850"/>
          </a:xfrm>
        </p:spPr>
        <p:txBody>
          <a:bodyPr>
            <a:normAutofit/>
          </a:bodyPr>
          <a:lstStyle/>
          <a:p>
            <a:r>
              <a:rPr lang="ru-RU" sz="2000" dirty="0"/>
              <a:t> Был у тувинцев такой обычай: любого человека, проезжающего мимо </a:t>
            </a:r>
            <a:r>
              <a:rPr lang="ru-RU" sz="2000" dirty="0" err="1"/>
              <a:t>аала</a:t>
            </a:r>
            <a:r>
              <a:rPr lang="ru-RU" sz="2000" dirty="0"/>
              <a:t> или юрты, обязательно приглашали в жилище отдохнуть с дороги, поднося в первую очередь </a:t>
            </a:r>
            <a:r>
              <a:rPr lang="ru-RU" sz="2000" dirty="0" err="1"/>
              <a:t>аяк</a:t>
            </a:r>
            <a:r>
              <a:rPr lang="ru-RU" sz="2000" dirty="0"/>
              <a:t> (пиалу) горячего чая с молоком. В народе говорили: «Акты </a:t>
            </a:r>
            <a:r>
              <a:rPr lang="ru-RU" sz="2000" dirty="0" err="1"/>
              <a:t>амзадыр</a:t>
            </a:r>
            <a:r>
              <a:rPr lang="ru-RU" sz="2000" dirty="0"/>
              <a:t>, </a:t>
            </a:r>
            <a:r>
              <a:rPr lang="ru-RU" sz="2000" dirty="0" err="1"/>
              <a:t>аяк</a:t>
            </a:r>
            <a:r>
              <a:rPr lang="ru-RU" sz="2000" dirty="0"/>
              <a:t> </a:t>
            </a:r>
            <a:r>
              <a:rPr lang="ru-RU" sz="2000" dirty="0" err="1"/>
              <a:t>эрнин</a:t>
            </a:r>
            <a:r>
              <a:rPr lang="ru-RU" sz="2000" dirty="0"/>
              <a:t> </a:t>
            </a:r>
            <a:r>
              <a:rPr lang="ru-RU" sz="2000" dirty="0" err="1"/>
              <a:t>ызыртыр</a:t>
            </a:r>
            <a:r>
              <a:rPr lang="ru-RU" sz="2000" dirty="0"/>
              <a:t>» - «Белую пищу попробовать, пиалу слегка пригубить». Это было еще не угощение, а скорее форма выражения доброго отношения хозяина к гостю, которому подносится многими азиатскими народами «белая пища» - «</a:t>
            </a:r>
            <a:r>
              <a:rPr lang="ru-RU" sz="2000" dirty="0" err="1"/>
              <a:t>ак</a:t>
            </a:r>
            <a:r>
              <a:rPr lang="ru-RU" sz="2000" dirty="0"/>
              <a:t> чем», цвет молока. И за чашкой чая обменивались новостями. Перед гостем ставят все виды самого вкусного кушанья.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> 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Roscom1\Documents\кызыл\банер\Уникальный_культурный_комплекс_Тывы_-_Алдын-Булак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525994"/>
            <a:ext cx="7272808" cy="321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43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91880" y="1"/>
            <a:ext cx="4966320" cy="2348880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Традиции – это нравственные законы, отражающие суть, характер человека будь он плохой или хороший. Традиции долговечны и устойчивы. С появлением народа на земле возникли и традиции, которые передаются из поколения в поколение и сохраняются у каждой определенной группы народа в течение длительного времени. Традиции появились задолго до появления письменности.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3886200"/>
            <a:ext cx="3128392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Roscom1\Documents\кызыл\банер\Тывинские_шаман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2637567"/>
            <a:ext cx="5976664" cy="3201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673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1"/>
            <a:ext cx="4896544" cy="1916832"/>
          </a:xfrm>
        </p:spPr>
        <p:txBody>
          <a:bodyPr>
            <a:normAutofit fontScale="90000"/>
          </a:bodyPr>
          <a:lstStyle/>
          <a:p>
            <a:r>
              <a:rPr lang="ru-RU" sz="1800" dirty="0"/>
              <a:t> </a:t>
            </a:r>
            <a:r>
              <a:rPr lang="ru-RU" sz="1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Тувинцы воспитали детей на добрых традициях предков. Привив ребенку с младенчества добрые качества, черты характера, родители на старости не могут нарадоваться достоинством своего чада. Вырастить детей добрыми людьми – высший для тувинца закон, которому следовали в веках.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3886200"/>
            <a:ext cx="4208512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Roscom1\Documents\кызыл\живот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1" y="2080587"/>
            <a:ext cx="5760640" cy="4314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370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3768" y="0"/>
            <a:ext cx="5974432" cy="1124744"/>
          </a:xfrm>
        </p:spPr>
        <p:txBody>
          <a:bodyPr>
            <a:noAutofit/>
          </a:bodyPr>
          <a:lstStyle/>
          <a:p>
            <a:r>
              <a:rPr lang="ru-RU" sz="2800" b="1" dirty="0"/>
              <a:t>Действия, которые противопоказаны детям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1052736"/>
            <a:ext cx="6264696" cy="5328592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rgbClr val="C00000"/>
                </a:solidFill>
              </a:rPr>
              <a:t>-Детям нельзя проходить перед взрослыми.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-Детям не положено прямо называть старших по имени, это считалось крайне неприличным.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- Дети не должны воровать чужую вещь.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- Дети не должны обманывать.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- Дети не должны говорить злые слова.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- Дети не должны пить и курить.</a:t>
            </a:r>
          </a:p>
          <a:p>
            <a:r>
              <a:rPr lang="ru-RU" sz="1600" b="1" dirty="0">
                <a:solidFill>
                  <a:srgbClr val="C00000"/>
                </a:solidFill>
              </a:rPr>
              <a:t>- Дети не должны вмешиваться в разговоры взрослых и т. д.</a:t>
            </a:r>
          </a:p>
          <a:p>
            <a:endParaRPr lang="ru-RU" sz="2000" dirty="0"/>
          </a:p>
        </p:txBody>
      </p:sp>
      <p:pic>
        <p:nvPicPr>
          <p:cNvPr id="4098" name="Picture 2" descr="C:\Users\Roscom1\Desktop\Новая папка\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495232"/>
            <a:ext cx="5472607" cy="3174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486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71800" y="188641"/>
            <a:ext cx="5686400" cy="2376263"/>
          </a:xfrm>
        </p:spPr>
        <p:txBody>
          <a:bodyPr>
            <a:normAutofit fontScale="90000"/>
          </a:bodyPr>
          <a:lstStyle/>
          <a:p>
            <a:r>
              <a:rPr lang="ru-RU" sz="1800" dirty="0"/>
              <a:t>Охота и рыболовство в Туве существует с давних времен. Наши предки, чтобы прокормить свои семьи, вырастить детей и избежать голода по мере надобности занимались охотой на зверей и птиц, а также рыболовством. Но они очень бережно относились к лесному богатству: зверям, птицам, рыбам. Была добрая традиция, согласно которой строго запрещалось хищническое истребление зверей, птиц и рыб.</a:t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16216" y="3886200"/>
            <a:ext cx="1256184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Roscom1\Documents\кызыл\тыва\gtumb_1_55_58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899" y="2431079"/>
            <a:ext cx="3301330" cy="3301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Roscom1\Documents\кызыл\тыва\8228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645024"/>
            <a:ext cx="3547438" cy="2776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835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116633"/>
            <a:ext cx="5904656" cy="1944216"/>
          </a:xfrm>
        </p:spPr>
        <p:txBody>
          <a:bodyPr>
            <a:normAutofit/>
          </a:bodyPr>
          <a:lstStyle/>
          <a:p>
            <a:r>
              <a:rPr lang="ru-RU" sz="1800" dirty="0"/>
              <a:t> Запрещалось истребление птенцов. Запрещалось охота на зверя с детенышем. Тувинские охотники никогда не убивали косулю или </a:t>
            </a:r>
            <a:r>
              <a:rPr lang="ru-RU" sz="1800" dirty="0" err="1"/>
              <a:t>маралиху</a:t>
            </a:r>
            <a:r>
              <a:rPr lang="ru-RU" sz="1800" dirty="0"/>
              <a:t> с маленьким детенышем. Предки говорили, что у человека, который убил косулю с козленком, неизбежно заболеют дети. Люди просто обходили их стороной.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8064" y="3789040"/>
            <a:ext cx="1368152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146" name="Picture 2" descr="C:\Users\Roscom1\Documents\кызыл\живот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132856"/>
            <a:ext cx="3769546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Roscom1\Documents\кызыл\живот\images (19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537012"/>
            <a:ext cx="3816423" cy="3193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85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1"/>
            <a:ext cx="6190456" cy="1988839"/>
          </a:xfrm>
        </p:spPr>
        <p:txBody>
          <a:bodyPr>
            <a:normAutofit/>
          </a:bodyPr>
          <a:lstStyle/>
          <a:p>
            <a:r>
              <a:rPr lang="ru-RU" sz="2000" dirty="0"/>
              <a:t> С давних времен тувинцы весьма бережно относились к горам, рекам, озерам и ко всем недрам земли. Запрещалось рубить плодоносные растения. При сборе ягод рвали только ягоды, а сами растения не повреждали. Запрещалось перекрывать ручьи и реки.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12160" y="3886200"/>
            <a:ext cx="1760240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171" name="Picture 3" descr="C:\Users\Roscom1\Documents\кызыл\банер\55_3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276872"/>
            <a:ext cx="7094356" cy="4711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666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1840" y="-171399"/>
            <a:ext cx="5326360" cy="2952327"/>
          </a:xfrm>
        </p:spPr>
        <p:txBody>
          <a:bodyPr>
            <a:normAutofit fontScale="90000"/>
          </a:bodyPr>
          <a:lstStyle/>
          <a:p>
            <a:r>
              <a:rPr lang="ru-RU" sz="1800" dirty="0"/>
              <a:t> В древние времена  тувинский человек  имел обычай – он брызгал чай с молоком в сторону тайги, горы и солнца, обращался к ним с просьбой о том, чтобы у него в семье все было хорошо. Хозяйка юрты ежедневно утром брызгала чай </a:t>
            </a:r>
            <a:r>
              <a:rPr lang="ru-RU" sz="1800" dirty="0" err="1"/>
              <a:t>девятиглазником</a:t>
            </a:r>
            <a:r>
              <a:rPr lang="ru-RU" sz="1800" dirty="0"/>
              <a:t> в огонь, затем выходила из юрты и брызгала чай с молоком </a:t>
            </a:r>
            <a:r>
              <a:rPr lang="ru-RU" sz="1800" dirty="0" err="1"/>
              <a:t>тос</a:t>
            </a:r>
            <a:r>
              <a:rPr lang="ru-RU" sz="1800" dirty="0"/>
              <a:t> – </a:t>
            </a:r>
            <a:r>
              <a:rPr lang="ru-RU" sz="1800" dirty="0" err="1"/>
              <a:t>караком</a:t>
            </a:r>
            <a:r>
              <a:rPr lang="ru-RU" sz="1800" dirty="0"/>
              <a:t> ( </a:t>
            </a:r>
            <a:r>
              <a:rPr lang="ru-RU" sz="1800" dirty="0" err="1"/>
              <a:t>девятиглазником</a:t>
            </a:r>
            <a:r>
              <a:rPr lang="ru-RU" sz="1800" dirty="0"/>
              <a:t>)  в сторону восходящего солнца, тайги, горы, реки и молилась. После завершения молитвы хозяйка, вернувшись в юрту,  наливает чай в пиалу и подает его, прежде всего, хозяину, т. е. мужу.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3928" y="3886200"/>
            <a:ext cx="3848472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8194" name="Picture 2" descr="C:\Users\Roscom1\Documents\кызыл\живот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708920"/>
            <a:ext cx="3744416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Roscom1\Desktop\Новая папка\i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717032"/>
            <a:ext cx="4527947" cy="3018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179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19872" y="1"/>
            <a:ext cx="5038328" cy="1484783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 У тувинцев в древние времена были священные обряды, правила и запреты: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1988840"/>
            <a:ext cx="6840760" cy="432048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Нельзя плевать в огонь</a:t>
            </a:r>
          </a:p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Нельзя бросать мусор в огонь</a:t>
            </a:r>
          </a:p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Нельзя перешагивать через огонь</a:t>
            </a:r>
          </a:p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Нельзя загрязнять воду</a:t>
            </a:r>
          </a:p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Нельзя бросать мусор в реку</a:t>
            </a:r>
          </a:p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Нельзя рубить лес</a:t>
            </a:r>
          </a:p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Нельзя справлять естественные нужды около реки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7848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1581</Words>
  <Application>Microsoft Office PowerPoint</Application>
  <PresentationFormat>Экран (4:3)</PresentationFormat>
  <Paragraphs>36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 «Традиции и обычаи тувинского народа». </vt:lpstr>
      <vt:lpstr> Традиции – это нравственные законы, отражающие суть, характер человека будь он плохой или хороший. Традиции долговечны и устойчивы. С появлением народа на земле возникли и традиции, которые передаются из поколения в поколение и сохраняются у каждой определенной группы народа в течение длительного времени. Традиции появились задолго до появления письменности.</vt:lpstr>
      <vt:lpstr> Тувинцы воспитали детей на добрых традициях предков. Привив ребенку с младенчества добрые качества, черты характера, родители на старости не могут нарадоваться достоинством своего чада. Вырастить детей добрыми людьми – высший для тувинца закон, которому следовали в веках.</vt:lpstr>
      <vt:lpstr>Действия, которые противопоказаны детям </vt:lpstr>
      <vt:lpstr>Охота и рыболовство в Туве существует с давних времен. Наши предки, чтобы прокормить свои семьи, вырастить детей и избежать голода по мере надобности занимались охотой на зверей и птиц, а также рыболовством. Но они очень бережно относились к лесному богатству: зверям, птицам, рыбам. Была добрая традиция, согласно которой строго запрещалось хищническое истребление зверей, птиц и рыб. </vt:lpstr>
      <vt:lpstr> Запрещалось истребление птенцов. Запрещалось охота на зверя с детенышем. Тувинские охотники никогда не убивали косулю или маралиху с маленьким детенышем. Предки говорили, что у человека, который убил косулю с козленком, неизбежно заболеют дети. Люди просто обходили их стороной.</vt:lpstr>
      <vt:lpstr> С давних времен тувинцы весьма бережно относились к горам, рекам, озерам и ко всем недрам земли. Запрещалось рубить плодоносные растения. При сборе ягод рвали только ягоды, а сами растения не повреждали. Запрещалось перекрывать ручьи и реки.</vt:lpstr>
      <vt:lpstr> В древние времена  тувинский человек  имел обычай – он брызгал чай с молоком в сторону тайги, горы и солнца, обращался к ним с просьбой о том, чтобы у него в семье все было хорошо. Хозяйка юрты ежедневно утром брызгала чай девятиглазником в огонь, затем выходила из юрты и брызгала чай с молоком тос – караком ( девятиглазником)  в сторону восходящего солнца, тайги, горы, реки и молилась. После завершения молитвы хозяйка, вернувшись в юрту,  наливает чай в пиалу и подает его, прежде всего, хозяину, т. е. мужу.</vt:lpstr>
      <vt:lpstr> У тувинцев в древние времена были священные обряды, правила и запреты:</vt:lpstr>
      <vt:lpstr>Особого внимания заслуживает комплекс обрядов, сопутствующий детям в период младенчества – от рождения до трех лет. Дети для тувинцев – самое дорогое из того , что у них есть; в них они видят главный смысл своей жизни. К ним относятся удивительно нежно и заботливо, их никогда не наказывают, до трех лет держат нагишом, а зимой укутывают в меха, кормят грудью до тех пор, пока не начнут ходить. Ребенка не целуют, а нюхают, что является наивысшей формой ласки у тувинцев. </vt:lpstr>
      <vt:lpstr>Презентация PowerPoint</vt:lpstr>
      <vt:lpstr> Очень популярны у тувинцев праздник «первой колыбели», устраиваемый на третьи или седьмые сутки  после рождения ребенка. До этого он безотлучно находится с матерью и спит с ней в одной постели. Поскольку тувинские семьи, как правило, имеют больше одного ребенка, детей принято растить в одной и той же колыбели, которая переходит от старших детей к младшим.</vt:lpstr>
      <vt:lpstr> Прежде чем положить новорожденного в колыбель, его обмывают освященной и ароматизированной можжевельником водой, затем его пуповину кладут в маленький мешочек, который привязывают к изголовью колыбели, где он висит до тех пор, пока малыш не покинет свое первое ложе. Под малыша подкладывают одек – сушенный овечий помет, который выполняет функцию «активного памперса», т. к. помимо задачи  пропускать и впитывать влагу, удерживать тепло, он еще обладает определенным бактерицидным свойством. Праздник «первой колыбели» называют обрядом очищения матери и ребенка от скверны, якобы всегда сопутствующий родам – нечистому акту с точки зрения традиционных представлений.</vt:lpstr>
      <vt:lpstr> Раньше у тувинцев широко бытовала традиция усыновлений, а другими словами – рационального «перераспределения» детей между многодетными и бездетными семьями. В этом смысле владельцы тысяч голов стад – князья, у которых в юртах не было слышно детского плача, считались бедными и несчастными в сравнении с многодетными, а значит – счастливыми аратами, пасущими их скот. И традиция велела отдавать ребенка тем, кого Небо не наделило своими.</vt:lpstr>
      <vt:lpstr> Приемные дети почитались, их любили, ничем не отличали от родных. Отношение к усыновленным становилось даже лучшим, когда в этой семье начинали рождаться      родные дети. Приемные в этом случае считались драгоценными существами, приносящими счастье, ибо «привели» за собой «на хвосте» в этот мир других малышей. Бездетные семьи, принося дары, специально просили чужого ребенка не просто как спасение от одиночества, а как своего рода средства от бесплодия. И многодетные матери – отцы понимали насколько это важно для просящих, не могли им отказать.</vt:lpstr>
      <vt:lpstr>Общинные нормы и обычаи проявлялись у тувинцев также и в охоте на зверя. Обычно на охоту отправлялись вместе (небольшой группой) жители одного аала. Добычу делили между всеми охотниками поровну независимо от количества и качества убитых зверей. </vt:lpstr>
      <vt:lpstr> Среди жителей одного аала независимо от того, являлись они кровными родственниками или нет, бытовал обычай обязательного наделения мясом всех семей общины. Например, если кто – нибудь в аале колол свою овцу или корову, то, по обычаю, каждый житель данного аала – общины должен был получить хотя бы кусочек кровяной колбасы ( хан) или варенных тонких кишок (чореме). В каждую семью – юрту давали хотя бы немного сырого мяса, чтобы сварить один обед или ужин. Охотники в свою очередь наделяли мясом убитых зверей все семьи аала. О таком взаимном распределении продуктов свидетельствует и обычай хап дуптээр ( «мешок не пустой»). Обычай этот заключается в том, что мешок, в котором родственники или одноаальцы привозили или приносили друг другу любые продукты ( гостинцы и т. д.), не возвращали пустым. В него обязательно клали хотя бы маленький кусочек какого – либо продукта ( сыра, лепешки, мясо и т. д.). Когда кололи барана или корову и посылали соседу кусок вареного мяса на на блюде, то блюдо тоже не возвращали пустым, на него обязательно клали что- нибудь из продуктов. Маленьким детям гость привозил гостинцы, а пожилым людям табак или другой подарок, это являлось знаком любви к детям и уважения к старшему.</vt:lpstr>
      <vt:lpstr> Был у тувинцев такой обычай: любого человека, проезжающего мимо аала или юрты, обязательно приглашали в жилище отдохнуть с дороги, поднося в первую очередь аяк (пиалу) горячего чая с молоком. В народе говорили: «Акты амзадыр, аяк эрнин ызыртыр» - «Белую пищу попробовать, пиалу слегка пригубить». Это было еще не угощение, а скорее форма выражения доброго отношения хозяина к гостю, которому подносится многими азиатскими народами «белая пища» - «ак чем», цвет молока. И за чашкой чая обменивались новостями. Перед гостем ставят все виды самого вкусного кушанья.  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oxana</dc:creator>
  <cp:lastModifiedBy>Пикус Т.Е.</cp:lastModifiedBy>
  <cp:revision>13</cp:revision>
  <dcterms:created xsi:type="dcterms:W3CDTF">2012-02-13T15:21:59Z</dcterms:created>
  <dcterms:modified xsi:type="dcterms:W3CDTF">2018-04-02T07:13:00Z</dcterms:modified>
</cp:coreProperties>
</file>