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7" r:id="rId2"/>
    <p:sldId id="264" r:id="rId3"/>
    <p:sldId id="268" r:id="rId4"/>
    <p:sldId id="256" r:id="rId5"/>
    <p:sldId id="257" r:id="rId6"/>
    <p:sldId id="259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Волшебные колечки</a:t>
            </a:r>
            <a:endParaRPr lang="ru-RU" dirty="0"/>
          </a:p>
        </p:txBody>
      </p:sp>
      <p:pic>
        <p:nvPicPr>
          <p:cNvPr id="4" name="Содержимое 3" descr="PA260256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071546"/>
            <a:ext cx="7786742" cy="28623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Итак: выбираю стихотворение для заучивания</a:t>
            </a:r>
          </a:p>
          <a:p>
            <a:r>
              <a:rPr lang="ru-RU" dirty="0" smtClean="0"/>
              <a:t>1.  Выразительно его читаю.</a:t>
            </a:r>
          </a:p>
          <a:p>
            <a:r>
              <a:rPr lang="ru-RU" dirty="0" smtClean="0"/>
              <a:t>  2.     Разбиваю стихотворение на части и рисую «колечки».</a:t>
            </a:r>
          </a:p>
          <a:p>
            <a:r>
              <a:rPr lang="ru-RU" dirty="0" smtClean="0"/>
              <a:t>    3.Читаю данные строки для каждой части  и сопровождаю надеванием      колечка.</a:t>
            </a:r>
          </a:p>
          <a:p>
            <a:pPr lvl="1"/>
            <a:r>
              <a:rPr lang="ru-RU" dirty="0" smtClean="0"/>
              <a:t>4.После этого прошу ребенка повторить, а затем рассказать стихотворение,</a:t>
            </a:r>
            <a:br>
              <a:rPr lang="ru-RU" dirty="0" smtClean="0"/>
            </a:br>
            <a:r>
              <a:rPr lang="ru-RU" dirty="0" smtClean="0"/>
              <a:t>используя только ассоциации, то есть  колечки.</a:t>
            </a:r>
          </a:p>
          <a:p>
            <a:pPr lvl="1"/>
            <a:r>
              <a:rPr lang="ru-RU" dirty="0" smtClean="0"/>
              <a:t>5.Заключительный этап - рассказать стихотворение без помощи колечек</a:t>
            </a:r>
            <a:br>
              <a:rPr lang="ru-RU" dirty="0" smtClean="0"/>
            </a:br>
            <a:r>
              <a:rPr lang="ru-RU" dirty="0" smtClean="0"/>
              <a:t>только с помощью воспитателя.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                              Осень</a:t>
            </a:r>
            <a:endParaRPr lang="ru-RU" dirty="0"/>
          </a:p>
        </p:txBody>
      </p:sp>
      <p:pic>
        <p:nvPicPr>
          <p:cNvPr id="5" name="Рисунок 4" descr="PA200227.JPG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0298" y="5367338"/>
            <a:ext cx="4778390" cy="80486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Почему я в сапогах, зонт над головою?</a:t>
            </a:r>
          </a:p>
          <a:p>
            <a:r>
              <a:rPr lang="ru-RU" dirty="0" smtClean="0"/>
              <a:t>Осень слякоть принесла и дожди с собою.</a:t>
            </a:r>
          </a:p>
          <a:p>
            <a:r>
              <a:rPr lang="ru-RU" dirty="0" smtClean="0"/>
              <a:t>Под ногами лужи ,грязь. Ветер гонит листья .</a:t>
            </a:r>
          </a:p>
          <a:p>
            <a:r>
              <a:rPr lang="ru-RU" dirty="0" smtClean="0"/>
              <a:t>Небо серое грустит. Тучи в нем повисли.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1600" dirty="0" smtClean="0"/>
              <a:t>Вырос у нас чеснок,</a:t>
            </a:r>
            <a:br>
              <a:rPr lang="ru-RU" sz="1600" dirty="0" smtClean="0"/>
            </a:br>
            <a:r>
              <a:rPr lang="ru-RU" sz="1600" dirty="0" smtClean="0"/>
              <a:t>перец, томат, кабачок,</a:t>
            </a:r>
            <a:br>
              <a:rPr lang="ru-RU" sz="1600" dirty="0" smtClean="0"/>
            </a:br>
            <a:r>
              <a:rPr lang="ru-RU" sz="1600" dirty="0" err="1" smtClean="0"/>
              <a:t>Тыква,капуста.картошка,лук</a:t>
            </a:r>
            <a:r>
              <a:rPr lang="ru-RU" sz="1600" dirty="0" smtClean="0"/>
              <a:t> и немножко горошка.</a:t>
            </a:r>
            <a:br>
              <a:rPr lang="ru-RU" sz="1600" dirty="0" smtClean="0"/>
            </a:br>
            <a:r>
              <a:rPr lang="ru-RU" sz="1600" dirty="0" smtClean="0"/>
              <a:t>Овощи мы собирали, ими друзей угощали,</a:t>
            </a:r>
            <a:br>
              <a:rPr lang="ru-RU" sz="1600" dirty="0" smtClean="0"/>
            </a:br>
            <a:r>
              <a:rPr lang="ru-RU" sz="1600" dirty="0" smtClean="0"/>
              <a:t>Квасили ,ели ,солили, с дачи домой привозили,</a:t>
            </a:r>
            <a:br>
              <a:rPr lang="ru-RU" sz="1600" dirty="0" smtClean="0"/>
            </a:br>
            <a:r>
              <a:rPr lang="ru-RU" sz="1600" dirty="0" smtClean="0"/>
              <a:t>прощай же на год, наш друг-огород!</a:t>
            </a:r>
            <a:endParaRPr lang="ru-RU" sz="1600" dirty="0"/>
          </a:p>
        </p:txBody>
      </p:sp>
      <p:pic>
        <p:nvPicPr>
          <p:cNvPr id="5" name="Содержимое 4" descr="P9230004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pic>
        <p:nvPicPr>
          <p:cNvPr id="6" name="Содержимое 5" descr="P9230005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235743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600" dirty="0" smtClean="0"/>
              <a:t>Раз, два, три ,четыре, Пять!</a:t>
            </a:r>
            <a:br>
              <a:rPr lang="ru-RU" sz="3600" dirty="0" smtClean="0"/>
            </a:br>
            <a:r>
              <a:rPr lang="ru-RU" sz="3600" dirty="0" smtClean="0"/>
              <a:t>Буду листья собирать.</a:t>
            </a:r>
            <a:br>
              <a:rPr lang="ru-RU" sz="3600" dirty="0" smtClean="0"/>
            </a:br>
            <a:r>
              <a:rPr lang="ru-RU" sz="3600" dirty="0" smtClean="0"/>
              <a:t>Лист берёзы ,лист  рябины.</a:t>
            </a:r>
            <a:br>
              <a:rPr lang="ru-RU" sz="3600" dirty="0" smtClean="0"/>
            </a:br>
            <a:r>
              <a:rPr lang="ru-RU" sz="3600" dirty="0" smtClean="0"/>
              <a:t>Листик дуба и осины!!</a:t>
            </a:r>
            <a:br>
              <a:rPr lang="ru-RU" sz="3600" dirty="0" smtClean="0"/>
            </a:br>
            <a:endParaRPr lang="ru-RU" sz="3600" dirty="0"/>
          </a:p>
        </p:txBody>
      </p:sp>
      <p:pic>
        <p:nvPicPr>
          <p:cNvPr id="5" name="Содержимое 4" descr="PA120193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pic>
        <p:nvPicPr>
          <p:cNvPr id="6" name="Содержимое 5" descr="PA120196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dirty="0" smtClean="0"/>
              <a:t>У ёжика в саду.</a:t>
            </a:r>
            <a:endParaRPr lang="ru-RU" sz="3200" dirty="0"/>
          </a:p>
        </p:txBody>
      </p:sp>
      <p:pic>
        <p:nvPicPr>
          <p:cNvPr id="5" name="Содержимое 4" descr="PA120202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3575050" y="1282700"/>
            <a:ext cx="5111750" cy="3833813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57158" y="1643050"/>
            <a:ext cx="3008313" cy="3768733"/>
          </a:xfrm>
        </p:spPr>
        <p:txBody>
          <a:bodyPr/>
          <a:lstStyle/>
          <a:p>
            <a:r>
              <a:rPr lang="ru-RU" dirty="0" smtClean="0"/>
              <a:t>Я у ёжика в саду: </a:t>
            </a:r>
          </a:p>
          <a:p>
            <a:r>
              <a:rPr lang="ru-RU" dirty="0" smtClean="0"/>
              <a:t>Много яблок наберу,</a:t>
            </a:r>
          </a:p>
          <a:p>
            <a:r>
              <a:rPr lang="ru-RU" dirty="0" smtClean="0"/>
              <a:t>Есть и персики, и груши,</a:t>
            </a:r>
          </a:p>
          <a:p>
            <a:r>
              <a:rPr lang="ru-RU" dirty="0" smtClean="0"/>
              <a:t>Я люблю их очень кушать.</a:t>
            </a:r>
          </a:p>
          <a:p>
            <a:r>
              <a:rPr lang="ru-RU" dirty="0" smtClean="0"/>
              <a:t>Есть и сливы, и бананы,</a:t>
            </a:r>
          </a:p>
          <a:p>
            <a:r>
              <a:rPr lang="ru-RU" dirty="0" smtClean="0"/>
              <a:t>Для меня и моей мамы.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857232"/>
            <a:ext cx="6858048" cy="526297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dirty="0" smtClean="0"/>
              <a:t>С помощью этой методического материала и настроя на позитивный результат, дети получили от этого огромное удовольствие. Ведь у детей проявляется фантазия, существенно сокращается время на заучивание стихов, и кроме этого развиваются творческие способности у детей.</a:t>
            </a:r>
          </a:p>
          <a:p>
            <a:r>
              <a:rPr lang="ru-RU" sz="2800" dirty="0" smtClean="0"/>
              <a:t>Знание стихов обогащает словарь ребенка, формирует навыки правильного произношения слов и отдельных фраз, формирует культуру речи.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163</Words>
  <Application>Microsoft Office PowerPoint</Application>
  <PresentationFormat>Экран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Волшебные колечки</vt:lpstr>
      <vt:lpstr>Презентация PowerPoint</vt:lpstr>
      <vt:lpstr>                              Осень</vt:lpstr>
      <vt:lpstr>Вырос у нас чеснок, перец, томат, кабачок, Тыква,капуста.картошка,лук и немножко горошка. Овощи мы собирали, ими друзей угощали, Квасили ,ели ,солили, с дачи домой привозили, прощай же на год, наш друг-огород!</vt:lpstr>
      <vt:lpstr>Раз, два, три ,четыре, Пять! Буду листья собирать. Лист берёзы ,лист  рябины. Листик дуба и осины!! </vt:lpstr>
      <vt:lpstr>У ёжика в саду.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Пикус Т.Е.</cp:lastModifiedBy>
  <cp:revision>25</cp:revision>
  <dcterms:modified xsi:type="dcterms:W3CDTF">2015-10-30T03:28:29Z</dcterms:modified>
</cp:coreProperties>
</file>