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D95-036E-4943-906B-04DC1AFD157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B54A-889B-46E8-8B4F-053414355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D95-036E-4943-906B-04DC1AFD157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B54A-889B-46E8-8B4F-053414355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D95-036E-4943-906B-04DC1AFD157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B54A-889B-46E8-8B4F-053414355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D95-036E-4943-906B-04DC1AFD157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B54A-889B-46E8-8B4F-053414355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D95-036E-4943-906B-04DC1AFD157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B54A-889B-46E8-8B4F-053414355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D95-036E-4943-906B-04DC1AFD157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B54A-889B-46E8-8B4F-053414355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D95-036E-4943-906B-04DC1AFD157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B54A-889B-46E8-8B4F-053414355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D95-036E-4943-906B-04DC1AFD157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B54A-889B-46E8-8B4F-053414355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D95-036E-4943-906B-04DC1AFD157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B54A-889B-46E8-8B4F-053414355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D95-036E-4943-906B-04DC1AFD157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B54A-889B-46E8-8B4F-053414355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D95-036E-4943-906B-04DC1AFD157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B54A-889B-46E8-8B4F-053414355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FFD95-036E-4943-906B-04DC1AFD157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FB54A-889B-46E8-8B4F-053414355C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67ed12abf4_fit-in_1280x800_filters_no_upscale()__f2420_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0075"/>
            <a:ext cx="762000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8f00817f69_fit-in_1280x800_filters_no_upscale()__f2429_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93eff675f6_fit-in_1280x800_filters_no_upscale()__f2430_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0075"/>
            <a:ext cx="762000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ade5808a1e_fit-in_1280x800_filters_no_upscale()__f2431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81025"/>
            <a:ext cx="76200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4fb9e97a91_fit-in_1280x800_filters_no_upscale()__f2432_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0e70753bf_fit-in_1280x800_filters_no_upscale()__f2421_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392c345c8_fit-in_1280x800_filters_no_upscale()__f2422_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95313"/>
            <a:ext cx="7620000" cy="566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415bf61773_fit-in_1280x800_filters_no_upscale()__f2423_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95313"/>
            <a:ext cx="7620000" cy="566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5a3227960b_fit-in_1280x800_filters_no_upscale()__f2424_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620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7c4f9114e6_fit-in_1280x800_filters_no_upscale()__f2425_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90550"/>
            <a:ext cx="7620000" cy="567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4d6a2efd43_fit-in_1280x800_filters_no_upscale()__f2426_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81025"/>
            <a:ext cx="76200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b53931dbc9_fit-in_1280x800_filters_no_upscale()__f2427_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81025"/>
            <a:ext cx="76200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6534d26093_fit-in_1280x800_filters_no_upscale()__f2428_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90550"/>
            <a:ext cx="7620000" cy="567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пикус т.е.</dc:creator>
  <cp:lastModifiedBy>пикус т.е.</cp:lastModifiedBy>
  <cp:revision>1</cp:revision>
  <dcterms:created xsi:type="dcterms:W3CDTF">2020-04-29T00:28:11Z</dcterms:created>
  <dcterms:modified xsi:type="dcterms:W3CDTF">2020-04-29T00:36:53Z</dcterms:modified>
</cp:coreProperties>
</file>