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B4DC-06FD-40C0-9380-DDDFF609F1C4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F525-AD7C-4D43-B5CD-9B95BE531D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4fcc124211_fit-in_1280x800_filters_no_upscale()__f2587_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766040274e_fit-in_1280x800_filters_no_upscale()__f2588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75d90a588e_fit-in_1280x800_filters_no_upscale()__f2589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73993f935_fit-in_1280x800_filters_no_upscale()__f2590_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8221887d6_fit-in_1280x800_filters_no_upscale()__f2591_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f76bb8ccfe_fit-in_1280x800_filters_no_upscale()__f2592_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6263"/>
            <a:ext cx="76200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пикус т.е.</dc:creator>
  <cp:lastModifiedBy>пикус т.е.</cp:lastModifiedBy>
  <cp:revision>1</cp:revision>
  <dcterms:created xsi:type="dcterms:W3CDTF">2020-04-29T00:50:40Z</dcterms:created>
  <dcterms:modified xsi:type="dcterms:W3CDTF">2020-04-29T00:55:19Z</dcterms:modified>
</cp:coreProperties>
</file>