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05DE7-EFE0-4B7A-BFB1-A9E7246AE6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1108-0F19-4009-BFB0-81D04D3A60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1d91b91dac_fit-in_160x160__f2433_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332656"/>
            <a:ext cx="806489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66277d2bd9_fit-in_1280x800_filters_no_upscale()__f2448_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ddfed62144_fit-in_1280x800_filters_no_upscale()__f2434_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4988"/>
            <a:ext cx="7842448" cy="5803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e650598fa_fit-in_1280x800_filters_no_upscale()__f2437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3888"/>
            <a:ext cx="7620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78d5c85792_fit-in_1280x800_filters_no_upscale()__f2438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39276eaf8a_fit-in_1280x800_filters_no_upscale()__f2439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0075"/>
            <a:ext cx="76200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9a522c498_fit-in_1280x800_filters_no_upscale()__f2440_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a7c31e5e30_fit-in_1280x800_filters_no_upscale()__f2441_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4838"/>
            <a:ext cx="76200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701e538695_fit-in_1280x800_filters_no_upscale()__f2443_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33413"/>
            <a:ext cx="7620000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e38bd629b_fit-in_1280x800_filters_no_upscale()__f2447_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4838"/>
            <a:ext cx="76200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пикус т.е.</dc:creator>
  <cp:lastModifiedBy>пикус т.е.</cp:lastModifiedBy>
  <cp:revision>1</cp:revision>
  <dcterms:created xsi:type="dcterms:W3CDTF">2020-04-29T00:38:46Z</dcterms:created>
  <dcterms:modified xsi:type="dcterms:W3CDTF">2020-04-29T00:47:04Z</dcterms:modified>
</cp:coreProperties>
</file>