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9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7AE898-B86C-4934-A0C9-D9BB910512E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EAF97B-F5A7-445D-8DD4-902BA03E7F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Times New Roman"/>
              </a:rPr>
              <a:t>Комплексно- тематическое планирование с учётом ФГОС ДО."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YandexDisk\Скриншоты\2015-03-19 10-58-50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6352" b="8238"/>
          <a:stretch/>
        </p:blipFill>
        <p:spPr bwMode="auto">
          <a:xfrm>
            <a:off x="-1" y="-228600"/>
            <a:ext cx="8950037" cy="671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08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YandexDisk\Скриншоты\2015-03-19 10-59-07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6991" b="6913"/>
          <a:stretch/>
        </p:blipFill>
        <p:spPr bwMode="auto">
          <a:xfrm>
            <a:off x="0" y="-228600"/>
            <a:ext cx="8866910" cy="6809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43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YandexDisk\Скриншоты\2015-03-19 10-59-21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r="14861" b="7860"/>
          <a:stretch/>
        </p:blipFill>
        <p:spPr bwMode="auto">
          <a:xfrm>
            <a:off x="124691" y="-228600"/>
            <a:ext cx="9019309" cy="674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71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YandexDisk\Скриншоты\2015-03-19 10-59-37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-2075" r="15408" b="6393"/>
          <a:stretch/>
        </p:blipFill>
        <p:spPr bwMode="auto">
          <a:xfrm>
            <a:off x="683568" y="6571"/>
            <a:ext cx="8280919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62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YandexDisk\Скриншоты\2015-03-19 10-59-53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r="15109" b="6982"/>
          <a:stretch/>
        </p:blipFill>
        <p:spPr bwMode="auto">
          <a:xfrm>
            <a:off x="539552" y="233264"/>
            <a:ext cx="8352928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81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YandexDisk\Скриншоты\2015-03-19 11-00-03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r="14861" b="9375"/>
          <a:stretch/>
        </p:blipFill>
        <p:spPr bwMode="auto">
          <a:xfrm>
            <a:off x="96931" y="206919"/>
            <a:ext cx="9039069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407707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Отгадывание загадок об овощах Сапгир Г. Загадки с грядки Деятельность в центе изо, книжки- раскраски, трафареты, шаблоны овощей. Театральная деятельность Пальчиковая гимнастика «Капуста». Игра/хоровод «Кабачок» П/и «Баба сеяла горох»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421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YandexDisk\Скриншоты\2015-03-19 11-00-32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-76" r="23041" b="6788"/>
          <a:stretch/>
        </p:blipFill>
        <p:spPr bwMode="auto">
          <a:xfrm>
            <a:off x="0" y="33728"/>
            <a:ext cx="9144000" cy="6824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59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П ЛАНИРОВАНИЕ ВОСПИТАТЕЛЬНО - ОБРАЗОВАТЕЛЬНОЙ РАБОТЫ В ДОШКОЛЬНОМ УЧРЕЖДЕНИИ – ОДНА ИЗ ГЛАВНЫХ ФУНКЦИЙ УПРАВЛЕНИЯ ПРОЦЕССОМ РЕАЛИЗАЦИИ ОСНОВНОЙ ОБРАЗОВАТЕЛЬНОЙ ПРОГРАММЫ – ОТРАЖАЕТ РАЗЛИЧНЫЕ ФОРМЫ ОРГАНИЗАЦИИ ДЕЯТЕЛЬНОСТИ ВЗРОСЛЫХ И ДЕТЕЙ. В ВЕДЕНИЕ Ф ЕДЕРАЛЬНЫХ ГОСУДАРСТВЕННЫХ ОБРАЗОВАТЕЛЬНЫХ СТАНДАРТОВ ВНОСИТ В ДЕЙСТВУЮЩУЮ СТРУКТУРУ ПЛАНИРОВАНИЯ ЗНАЧИТЕЛЬНЫЕ ИЗМЕНЕНИЯ. </a:t>
            </a:r>
            <a:r>
              <a:rPr lang="ru-RU" b="1" dirty="0" smtClean="0">
                <a:latin typeface="Times New Roman"/>
                <a:ea typeface="Times New Roman"/>
              </a:rPr>
              <a:t>ОБЯЗАТЕЛЬНОЙ </a:t>
            </a:r>
            <a:r>
              <a:rPr lang="ru-RU" b="1" dirty="0">
                <a:latin typeface="Times New Roman"/>
                <a:ea typeface="Times New Roman"/>
              </a:rPr>
              <a:t>ПЕДАГОГИЧЕСКОЙ ДОКУМЕНТАЦИЕЙ ВОСПИТАТЕЛЯ ЯВЛЯЕТСЯ ПЛАН РАБОТЫ С ДЕТЬМИ. </a:t>
            </a:r>
            <a:r>
              <a:rPr lang="ru-RU" b="1" dirty="0" smtClean="0">
                <a:latin typeface="Times New Roman"/>
                <a:ea typeface="Times New Roman"/>
              </a:rPr>
              <a:t>ЕДИНЫХ </a:t>
            </a:r>
            <a:r>
              <a:rPr lang="ru-RU" b="1" dirty="0">
                <a:latin typeface="Times New Roman"/>
                <a:ea typeface="Times New Roman"/>
              </a:rPr>
              <a:t>ПРАВИЛ ВЕДЕНИЯ ЭТОГО ДОКУМЕНТА НЕТ, ПОЭТОМУ ОН МОЖЕТ БЫТЬ СОСТАВЛЕН В ЛЮБОЙ УДОБНОЙ ДЛЯ ПЕДАГОГА ФОРМЕ.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518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 ЛАНИРОВАНИЕ ВОСПИТАТЕЛЬНО - ОБРАЗОВАТЕЛЬНОЙ РАБОТЫ 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Список детей 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Режим пребывания детей 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Организация образовательной деятельности (сетка) 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Годовые задачи 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Культурно –досуговая деятельность (на год) Циклограмма работы воспитателя Комплексно-тематическое планирование (на год) 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Перспективное планирование проектной деятельности 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Работа по взаимодействию с семьей. Перспективное планирование на год Поддержка индивидуальности ребенка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55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0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ФГОС ДО РЕКОМЕНДУЕТ ПЛАНИРОВАТЬ ОБРАЗОВАТЕЛЬНУЮ РАБОТУ, ОХВАТЫВАЯ СЛЕДУЮЩИЕ ОБРАЗОВАТЕЛЬНЫЕ ОБЛАСТИ :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dirty="0"/>
          </a:p>
          <a:p>
            <a:pPr algn="ctr"/>
            <a:r>
              <a:rPr lang="ru-RU" sz="2800" b="1" dirty="0" smtClean="0"/>
              <a:t>Социально-коммуникативное </a:t>
            </a:r>
            <a:r>
              <a:rPr lang="ru-RU" sz="2800" b="1" dirty="0"/>
              <a:t>развитие;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Познавательно </a:t>
            </a:r>
            <a:r>
              <a:rPr lang="ru-RU" sz="2800" b="1" dirty="0"/>
              <a:t>развитие;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Речевое </a:t>
            </a:r>
            <a:r>
              <a:rPr lang="ru-RU" sz="2800" b="1" dirty="0"/>
              <a:t>развитие;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Художественно-эстетическое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Физическое </a:t>
            </a:r>
            <a:r>
              <a:rPr lang="ru-RU" sz="2800" b="1" dirty="0"/>
              <a:t>развитие. </a:t>
            </a:r>
          </a:p>
        </p:txBody>
      </p:sp>
    </p:spTree>
    <p:extLst>
      <p:ext uri="{BB962C8B-B14F-4D97-AF65-F5344CB8AC3E}">
        <p14:creationId xmlns:p14="http://schemas.microsoft.com/office/powerpoint/2010/main" val="368975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YandexDisk\Скриншоты\2015-03-19 10-57-38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394" b="12122"/>
          <a:stretch/>
        </p:blipFill>
        <p:spPr bwMode="auto">
          <a:xfrm>
            <a:off x="124691" y="116632"/>
            <a:ext cx="9019309" cy="6428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31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YandexDisk\Скриншоты\2015-03-19 10-57-54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-53975" y="0"/>
            <a:ext cx="9251950" cy="67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72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YandexDisk\Скриншоты\2015-03-19 10-58-07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6032" b="8238"/>
          <a:stretch/>
        </p:blipFill>
        <p:spPr bwMode="auto">
          <a:xfrm>
            <a:off x="-1" y="-228600"/>
            <a:ext cx="8991601" cy="671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1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YandexDisk\Скриншоты\2015-03-19 10-58-22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7204" b="7671"/>
          <a:stretch/>
        </p:blipFill>
        <p:spPr bwMode="auto">
          <a:xfrm>
            <a:off x="-1" y="-228600"/>
            <a:ext cx="8839201" cy="675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95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YandexDisk\Скриншоты\2015-03-19 10-58-34 Скриншот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6778" b="6345"/>
          <a:stretch/>
        </p:blipFill>
        <p:spPr bwMode="auto">
          <a:xfrm>
            <a:off x="-1" y="-228600"/>
            <a:ext cx="8894619" cy="6851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201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Комплексно- тематическое планирование с учётом ФГОС ДО."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Сказка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Комплексно- тематическое планирование с учётом ФГОС ДО." </dc:title>
  <dc:creator>Пикус Т.Е.</dc:creator>
  <cp:lastModifiedBy>Пикус Т.Е.</cp:lastModifiedBy>
  <cp:revision>4</cp:revision>
  <dcterms:created xsi:type="dcterms:W3CDTF">2015-03-19T05:16:56Z</dcterms:created>
  <dcterms:modified xsi:type="dcterms:W3CDTF">2015-03-19T09:22:19Z</dcterms:modified>
</cp:coreProperties>
</file>