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7"/>
  </p:notesMasterIdLst>
  <p:sldIdLst>
    <p:sldId id="258" r:id="rId2"/>
    <p:sldId id="270" r:id="rId3"/>
    <p:sldId id="256" r:id="rId4"/>
    <p:sldId id="262" r:id="rId5"/>
    <p:sldId id="263" r:id="rId6"/>
    <p:sldId id="264" r:id="rId7"/>
    <p:sldId id="265" r:id="rId8"/>
    <p:sldId id="285" r:id="rId9"/>
    <p:sldId id="283" r:id="rId10"/>
    <p:sldId id="282" r:id="rId11"/>
    <p:sldId id="284" r:id="rId12"/>
    <p:sldId id="281" r:id="rId13"/>
    <p:sldId id="269" r:id="rId14"/>
    <p:sldId id="275" r:id="rId15"/>
    <p:sldId id="28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ADDA49-2A3A-4DBC-9F38-DB5520F7F573}" type="datetimeFigureOut">
              <a:rPr lang="ru-RU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4955592-2439-4031-A5C7-D4B2524851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11F1BD-644E-44DE-8D3B-CCFB530D2323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E91A1-660E-4C68-937F-1CB3A9F0F5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ED872C-007D-40C9-80B1-E3DC41CBC5FA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6CE97-7E81-4D61-AF18-AB4D06B6FA8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CF0544-0E1E-4279-9E56-893D49CFC454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C4011-01A0-4FA5-9098-4E9EF074D3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F7477A-1C22-49F8-A9A2-7E5748C6A9EF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C8FD4-ACB8-466B-B304-AEFF9F6415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827589-65F7-4674-B611-592C82E1B549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C32DD-0DA1-4031-B223-E927B1015B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D271A1-AF95-40AA-8E00-1F6FCE9DFC06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01B07-C9F7-43D0-A3F2-CA72852956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BF1277-C862-4694-832E-DC8D32BEAC26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CA493-EF73-430E-90A9-D72E588559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6D1ED9-8B4B-4E6A-B48C-CDB77E3CB90B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4BE65-7EA3-4186-8961-1356ABD94D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4DEA5-02B3-4875-B6C2-305E9EE23284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4A101-44B9-46E8-9909-FA84F00A1F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C4879-9CF2-4919-91D9-0AD5BE4FE04F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6F989-823C-4A19-95F7-E65A8F76D3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1D2D54-2684-4B06-B65E-D778B0BAD46C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5344E-A703-4C5B-9DA4-BEFFF39C21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B1F0917D-C440-4722-A824-6C2CF5B0B222}" type="datetime1">
              <a:rPr lang="ru-RU" smtClean="0"/>
              <a:pPr>
                <a:defRPr/>
              </a:pPr>
              <a:t>01.11.2021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91AF6CA-61D6-4A08-95E0-529FC460D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7.gif"/><Relationship Id="rId7" Type="http://schemas.openxmlformats.org/officeDocument/2006/relationships/image" Target="../media/image22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18.png"/><Relationship Id="rId4" Type="http://schemas.openxmlformats.org/officeDocument/2006/relationships/image" Target="../media/image8.gif"/><Relationship Id="rId9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gif"/><Relationship Id="rId4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gif"/><Relationship Id="rId4" Type="http://schemas.openxmlformats.org/officeDocument/2006/relationships/image" Target="../media/image1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3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gif"/><Relationship Id="rId4" Type="http://schemas.openxmlformats.org/officeDocument/2006/relationships/image" Target="../media/image13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4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gif"/><Relationship Id="rId7" Type="http://schemas.openxmlformats.org/officeDocument/2006/relationships/image" Target="../media/image15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11" Type="http://schemas.openxmlformats.org/officeDocument/2006/relationships/image" Target="../media/image19.jpeg"/><Relationship Id="rId5" Type="http://schemas.openxmlformats.org/officeDocument/2006/relationships/image" Target="../media/image14.gif"/><Relationship Id="rId10" Type="http://schemas.openxmlformats.org/officeDocument/2006/relationships/image" Target="../media/image18.png"/><Relationship Id="rId4" Type="http://schemas.openxmlformats.org/officeDocument/2006/relationships/image" Target="../media/image8.gif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Пользователь\Рабочий стол\заяц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664" y="4509120"/>
            <a:ext cx="1199525" cy="1590675"/>
          </a:xfrm>
          <a:prstGeom prst="rect">
            <a:avLst/>
          </a:prstGeom>
          <a:noFill/>
        </p:spPr>
      </p:pic>
      <p:pic>
        <p:nvPicPr>
          <p:cNvPr id="2" name="Picture 2" descr="C:\Users\765\Desktop\img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60648"/>
            <a:ext cx="8496944" cy="34470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на тему </a:t>
            </a:r>
            <a:endParaRPr lang="ru-RU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6600" b="1" cap="none" spc="0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ИГРУШКИ</a:t>
            </a:r>
          </a:p>
          <a:p>
            <a:pPr algn="ctr"/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</a:t>
            </a:r>
          </a:p>
          <a:p>
            <a:pPr algn="r"/>
            <a:endParaRPr lang="ru-RU" b="1" cap="none" spc="0" dirty="0" smtClean="0">
              <a:ln w="19050">
                <a:solidFill>
                  <a:srgbClr val="FFFF00"/>
                </a:solidFill>
                <a:prstDash val="solid"/>
              </a:ln>
              <a:solidFill>
                <a:srgbClr val="00B05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Пользователь\Рабочий стол\игрушки\игрушки 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528" y="1628799"/>
            <a:ext cx="7516896" cy="491487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79512" y="357116"/>
            <a:ext cx="82024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«Игрушки для Тани и Вани» </a:t>
            </a:r>
          </a:p>
        </p:txBody>
      </p:sp>
    </p:spTree>
    <p:extLst>
      <p:ext uri="{BB962C8B-B14F-4D97-AF65-F5344CB8AC3E}">
        <p14:creationId xmlns:p14="http://schemas.microsoft.com/office/powerpoint/2010/main" val="20209089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420897"/>
            <a:ext cx="6336704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у меня игрушек?</a:t>
            </a:r>
            <a:endParaRPr lang="ru-RU" sz="4000" dirty="0" smtClean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Там, в углу, лежат игрушки,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Отдыхают в тишине...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Пять игрушек в день рожденья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Подарили гости мне. 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/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Раз — ушастый серый зайка, </a:t>
            </a:r>
          </a:p>
          <a:p>
            <a:pPr lvl="0"/>
            <a:r>
              <a:rPr lang="ru-RU" altLang="ru-RU" sz="2400" dirty="0" smtClean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Два </a:t>
            </a:r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— есть дудка у меня,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Три — сейчас я покажу вам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Черногривого коня.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Бурый мишка мой - четыре,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Белка рыженькая — пять...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Только всех моих игрушек 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lang="ru-RU" altLang="ru-RU" sz="2400" dirty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Мне никак не сосчитать.</a:t>
            </a:r>
            <a:endParaRPr lang="ru-RU" altLang="ru-RU" sz="24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Line 81" descr="4kb0ht4ag319kywe7"/>
          <p:cNvCxnSpPr>
            <a:cxnSpLocks noChangeShapeType="1"/>
          </p:cNvCxnSpPr>
          <p:nvPr/>
        </p:nvCxnSpPr>
        <p:spPr bwMode="auto">
          <a:xfrm>
            <a:off x="2514600" y="327660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pic>
        <p:nvPicPr>
          <p:cNvPr id="3076" name="Picture 4" descr="C:\Users\765\Desktop\99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057" y="150813"/>
            <a:ext cx="1416964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765\Desktop\Дудочка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146" y="2133962"/>
            <a:ext cx="1764196" cy="157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765\Desktop\b1105890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35146"/>
            <a:ext cx="2451797" cy="185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3.bp.blogspot.com/-BGUo4P9OZOg/UJAxw7PUMQI/AAAAAAAAAgI/_7VyLSp0gFQ/s1600/0000.jpe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62871"/>
            <a:ext cx="1674278" cy="1855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nachalo4ka.ru/wp-content/uploads/2014/08/belochka1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289" y="5329237"/>
            <a:ext cx="1250856" cy="134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9089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24136" y="323472"/>
            <a:ext cx="8892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«Какой, какая,</a:t>
            </a:r>
            <a:r>
              <a:rPr lang="en-US" sz="4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какие?»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4136" y="121443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Кукла (какая?) – нарядная, красивая, большая, говорящая,….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Машина (какая?) - красивая, большая, легковая, грузовая,….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Мяч (какой?) – красивый, разноцветный, маленький,…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Самолет (какой?) – красивый, игрушечный, пластмассовый 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0294" y="2420888"/>
            <a:ext cx="866480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40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«Назови ласково</a:t>
            </a:r>
            <a:r>
              <a:rPr lang="ru-RU" sz="40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Мяч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мячик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Кукла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Матрешка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Петрушка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Машина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Самолет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 –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Пирамида –</a:t>
            </a:r>
          </a:p>
          <a:p>
            <a:endParaRPr lang="ru-RU" dirty="0"/>
          </a:p>
        </p:txBody>
      </p:sp>
      <p:pic>
        <p:nvPicPr>
          <p:cNvPr id="4099" name="Picture 3" descr="http://nachalo4ka.ru/wp-content/uploads/2015/01/igrushki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566" y="3115469"/>
            <a:ext cx="5265874" cy="38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7" descr="H:\игрушки\заяц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85512" y="1999268"/>
            <a:ext cx="1098426" cy="1456608"/>
          </a:xfrm>
          <a:prstGeom prst="rect">
            <a:avLst/>
          </a:prstGeom>
          <a:noFill/>
        </p:spPr>
      </p:pic>
      <p:pic>
        <p:nvPicPr>
          <p:cNvPr id="8" name="Picture 3" descr="C:\Documents and Settings\Пользователь\Рабочий стол\игрушки\мишка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358756">
            <a:off x="1874778" y="5410688"/>
            <a:ext cx="1109335" cy="11537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09089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4A101-44B9-46E8-9909-FA84F00A1F70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12" name="Picture 2" descr="C:\Documents and Settings\Пользователь\Рабочий стол\футмяч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67202" y="1447041"/>
            <a:ext cx="1314802" cy="1323975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317444"/>
              </p:ext>
            </p:extLst>
          </p:nvPr>
        </p:nvGraphicFramePr>
        <p:xfrm>
          <a:off x="215007" y="1305479"/>
          <a:ext cx="8605463" cy="5245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6833"/>
                <a:gridCol w="1800200"/>
                <a:gridCol w="1872208"/>
                <a:gridCol w="2016222"/>
              </a:tblGrid>
              <a:tr h="100811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400" spc="0" dirty="0" smtClean="0"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400" spc="0" dirty="0" smtClean="0"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400" spc="0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spc="-40" dirty="0" smtClean="0">
                        <a:effectLst/>
                        <a:latin typeface="Arial"/>
                        <a:ea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spc="-40" dirty="0" smtClean="0">
                        <a:effectLst/>
                        <a:latin typeface="Arial"/>
                        <a:ea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spc="-40" dirty="0" smtClean="0">
                        <a:effectLst/>
                        <a:latin typeface="Arial"/>
                        <a:ea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spc="-40" dirty="0" smtClean="0">
                          <a:effectLst/>
                          <a:latin typeface="Arial"/>
                          <a:ea typeface="Arial"/>
                        </a:rPr>
                        <a:t>1</a:t>
                      </a:r>
                      <a:endParaRPr lang="ru-RU" sz="4000" spc="-4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4000" spc="0" dirty="0" smtClean="0">
                          <a:effectLst/>
                        </a:rPr>
                        <a:t>2</a:t>
                      </a:r>
                      <a:endParaRPr lang="ru-RU" sz="4000" spc="-4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endParaRPr lang="ru-RU" sz="4000" spc="0" dirty="0" smtClean="0">
                        <a:effectLst/>
                      </a:endParaRPr>
                    </a:p>
                    <a:p>
                      <a:pPr algn="ctr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4000" spc="0" dirty="0" smtClean="0">
                          <a:effectLst/>
                        </a:rPr>
                        <a:t>5</a:t>
                      </a:r>
                      <a:endParaRPr lang="ru-RU" sz="4000" spc="-40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6350" marR="6350" marT="0" marB="0"/>
                </a:tc>
              </a:tr>
              <a:tr h="860935"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rgbClr val="000000"/>
                          </a:solidFill>
                          <a:effectLst/>
                          <a:latin typeface="Arial Unicode MS"/>
                        </a:rPr>
                        <a:t>МЯЧ</a:t>
                      </a:r>
                      <a:endParaRPr lang="ru-RU" sz="3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107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000000"/>
                          </a:solidFill>
                          <a:effectLst/>
                          <a:latin typeface="Arial Unicode MS"/>
                        </a:rPr>
                        <a:t>МЯЧА</a:t>
                      </a:r>
                    </a:p>
                    <a:p>
                      <a:pPr indent="107950">
                        <a:spcAft>
                          <a:spcPts val="0"/>
                        </a:spcAft>
                      </a:pPr>
                      <a:endParaRPr lang="ru-RU" sz="3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1079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000000"/>
                          </a:solidFill>
                          <a:effectLst/>
                          <a:latin typeface="Arial Unicode MS"/>
                        </a:rPr>
                        <a:t>МЯЧЕЙ</a:t>
                      </a:r>
                    </a:p>
                    <a:p>
                      <a:pPr indent="107950">
                        <a:spcAft>
                          <a:spcPts val="0"/>
                        </a:spcAft>
                      </a:pPr>
                      <a:endParaRPr lang="ru-RU" sz="3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</a:tr>
              <a:tr h="1087497"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</a:tr>
              <a:tr h="1087497"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</a:tr>
              <a:tr h="1087497"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indent="10795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</a:endParaRPr>
                    </a:p>
                  </a:txBody>
                  <a:tcPr marL="6350" marR="635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45077"/>
            <a:ext cx="82809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«1, 2, 5»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Documents and Settings\Пользователь\Рабочий стол\футмяч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24719" y="1447041"/>
            <a:ext cx="1440160" cy="1411423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6" name="Picture 2" descr="C:\Documents and Settings\Пользователь\Рабочий стол\игрушки\2429_2_enl64_enl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85020" y="3879262"/>
            <a:ext cx="1474812" cy="1445112"/>
          </a:xfrm>
          <a:prstGeom prst="rect">
            <a:avLst/>
          </a:prstGeom>
          <a:noFill/>
        </p:spPr>
      </p:pic>
      <p:pic>
        <p:nvPicPr>
          <p:cNvPr id="18" name="Picture 2" descr="C:\Documents and Settings\Пользователь\Рабочий стол\игрушки\кукла 2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117818" y="4933467"/>
            <a:ext cx="1585020" cy="1920332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</p:spPr>
      </p:pic>
      <p:pic>
        <p:nvPicPr>
          <p:cNvPr id="10" name="Picture 2" descr="C:\Documents and Settings\Пользователь\Рабочий стол\игрушки\машина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-5335" y="2771016"/>
            <a:ext cx="2253854" cy="155515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04A101-44B9-46E8-9909-FA84F00A1F7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2050" name="Picture 2" descr="C:\Documents and Settings\Пользователь\Рабочий стол\игрушки\2429_2_enl64_enl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1196752"/>
            <a:ext cx="1656184" cy="1538203"/>
          </a:xfrm>
          <a:prstGeom prst="rect">
            <a:avLst/>
          </a:prstGeom>
          <a:noFill/>
        </p:spPr>
      </p:pic>
      <p:pic>
        <p:nvPicPr>
          <p:cNvPr id="2051" name="Picture 3" descr="C:\Documents and Settings\Пользователь\Рабочий стол\игрушки\мишка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1870" y="908720"/>
            <a:ext cx="1862276" cy="2160240"/>
          </a:xfrm>
          <a:prstGeom prst="rect">
            <a:avLst/>
          </a:prstGeom>
          <a:noFill/>
        </p:spPr>
      </p:pic>
      <p:pic>
        <p:nvPicPr>
          <p:cNvPr id="2052" name="Picture 4" descr="C:\Documents and Settings\Пользователь\Рабочий стол\игрушки\мяч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60032" y="2996952"/>
            <a:ext cx="1176140" cy="1253429"/>
          </a:xfrm>
          <a:prstGeom prst="rect">
            <a:avLst/>
          </a:prstGeom>
          <a:noFill/>
        </p:spPr>
      </p:pic>
      <p:pic>
        <p:nvPicPr>
          <p:cNvPr id="2053" name="Picture 5" descr="C:\Documents and Settings\Пользователь\Рабочий стол\игрушки\неваляшка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6056" y="4221088"/>
            <a:ext cx="1528564" cy="2094133"/>
          </a:xfrm>
          <a:prstGeom prst="rect">
            <a:avLst/>
          </a:prstGeom>
          <a:noFill/>
        </p:spPr>
      </p:pic>
      <p:pic>
        <p:nvPicPr>
          <p:cNvPr id="2056" name="Picture 8" descr="http://hobbyplus.ru/upload/iblock/df8/df83a8bcb71a036cee46ea999c66632e.jpg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3068960"/>
            <a:ext cx="2381250" cy="157162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83768" y="1988840"/>
            <a:ext cx="1359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мягкий, </a:t>
            </a:r>
            <a:r>
              <a:rPr lang="en-US" dirty="0" smtClean="0"/>
              <a:t>   </a:t>
            </a: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300192" y="220486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– ………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0" y="364502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тяжёлая, </a:t>
            </a:r>
            <a:r>
              <a:rPr lang="en-US" dirty="0" smtClean="0"/>
              <a:t>   </a:t>
            </a:r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779912" y="5157192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новый,   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588224" y="3429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– ………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876256" y="5373216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– ………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247000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«Скажи наоборот» </a:t>
            </a:r>
            <a:b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4" descr="http://igrushka-spb.ru/published/publicdata/IGRUSH12WA/attachments/SC/products_pictures/150924_c_enl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4941168"/>
            <a:ext cx="3620038" cy="15121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995936" y="6172201"/>
            <a:ext cx="1642864" cy="209128"/>
          </a:xfrm>
        </p:spPr>
        <p:txBody>
          <a:bodyPr/>
          <a:lstStyle/>
          <a:p>
            <a:pPr>
              <a:defRPr/>
            </a:pPr>
            <a:fld id="{C604A101-44B9-46E8-9909-FA84F00A1F70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91680" y="2132856"/>
            <a:ext cx="58484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МОЛОДЦЫ!</a:t>
            </a:r>
            <a:endParaRPr lang="ru-RU" sz="80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3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D:\шаблоны для презентаций\Фоны для презентаций и бэйджиков\1 (164).jpg"/>
          <p:cNvPicPr>
            <a:picLocks noChangeAspect="1" noChangeArrowheads="1"/>
          </p:cNvPicPr>
          <p:nvPr/>
        </p:nvPicPr>
        <p:blipFill>
          <a:blip r:embed="rId2" cstate="email">
            <a:lum bright="30000"/>
          </a:blip>
          <a:srcRect/>
          <a:stretch>
            <a:fillRect/>
          </a:stretch>
        </p:blipFill>
        <p:spPr bwMode="auto">
          <a:xfrm>
            <a:off x="-15636" y="48847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90056" y="3477847"/>
            <a:ext cx="6096000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entury" pitchFamily="18" charset="0"/>
                <a:ea typeface="+mj-ea"/>
                <a:cs typeface="+mj-cs"/>
              </a:rPr>
              <a:t>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entury" pitchFamily="18" charset="0"/>
                <a:ea typeface="+mj-ea"/>
                <a:cs typeface="+mj-cs"/>
              </a:rPr>
              <a:t>ЗАГАДКИ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entury" pitchFamily="18" charset="0"/>
              <a:ea typeface="+mj-ea"/>
              <a:cs typeface="+mj-cs"/>
            </a:endParaRPr>
          </a:p>
        </p:txBody>
      </p:sp>
      <p:pic>
        <p:nvPicPr>
          <p:cNvPr id="6" name="Picture 2" descr="C:\Documents and Settings\Пользователь\Рабочий стол\oldram46 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1" y="48847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9166" y="1583126"/>
            <a:ext cx="634013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Ростом разные подружки,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похожи друг на дружку,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они сидят друг в дружке,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всего </a:t>
            </a: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одна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игрушка.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660232" y="3429000"/>
            <a:ext cx="2209800" cy="3304374"/>
          </a:xfrm>
          <a:prstGeom prst="rect">
            <a:avLst/>
          </a:prstGeom>
          <a:noFill/>
        </p:spPr>
      </p:pic>
      <p:pic>
        <p:nvPicPr>
          <p:cNvPr id="7" name="Picture 3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788024" y="3861048"/>
            <a:ext cx="1905000" cy="2848598"/>
          </a:xfrm>
          <a:prstGeom prst="rect">
            <a:avLst/>
          </a:prstGeom>
          <a:noFill/>
        </p:spPr>
      </p:pic>
      <p:pic>
        <p:nvPicPr>
          <p:cNvPr id="8" name="Picture 4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203848" y="4365104"/>
            <a:ext cx="1528762" cy="2285999"/>
          </a:xfrm>
          <a:prstGeom prst="rect">
            <a:avLst/>
          </a:prstGeom>
          <a:noFill/>
        </p:spPr>
      </p:pic>
      <p:pic>
        <p:nvPicPr>
          <p:cNvPr id="10" name="Picture 5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907704" y="4797152"/>
            <a:ext cx="1223962" cy="1830224"/>
          </a:xfrm>
          <a:prstGeom prst="rect">
            <a:avLst/>
          </a:prstGeom>
          <a:noFill/>
        </p:spPr>
      </p:pic>
      <p:pic>
        <p:nvPicPr>
          <p:cNvPr id="11" name="Picture 6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99592" y="5157192"/>
            <a:ext cx="969644" cy="1449936"/>
          </a:xfrm>
          <a:prstGeom prst="rect">
            <a:avLst/>
          </a:prstGeom>
          <a:noFill/>
        </p:spPr>
      </p:pic>
      <p:pic>
        <p:nvPicPr>
          <p:cNvPr id="12" name="Picture 6" descr="C:\Documents and Settings\Пользователь\Рабочий стол\игрушки\матрё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9512" y="5661248"/>
            <a:ext cx="611560" cy="914483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691680" y="345499"/>
            <a:ext cx="52610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entury" pitchFamily="18" charset="0"/>
              </a:rPr>
              <a:t> 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" pitchFamily="18" charset="0"/>
              </a:rPr>
              <a:t> 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МАТРЁШКА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51520" y="1665258"/>
            <a:ext cx="65126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Совсем не нужен ей водитель.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Ключом ее вы заведите —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Колесики начнут крутиться.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Поставьте — и она помчится.</a:t>
            </a:r>
            <a:r>
              <a:rPr lang="ru-RU" sz="36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Пользователь\Рабочий стол\тач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429142">
            <a:off x="2225724" y="3795503"/>
            <a:ext cx="4046712" cy="304794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339752" y="188640"/>
            <a:ext cx="40639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МАШИНА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520" y="1556792"/>
            <a:ext cx="71352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Зверь забавный сшит из плюша.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Есть и лапы, есть и уши.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Меду зверю дай немного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устрой ему «берлогу».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Documents and Settings\Пользователь\Рабочий стол\игрушки\миш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21355487">
            <a:off x="5215141" y="3650472"/>
            <a:ext cx="2636327" cy="3058140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2915816" y="260648"/>
            <a:ext cx="34676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МИШКА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9512" y="1556792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Закрывает она глазки,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Ей рассказывают сказки,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Может «Мама!» закричать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в коляске полежать.</a:t>
            </a:r>
            <a:r>
              <a:rPr lang="ru-RU" sz="36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Пользователь\Рабочий стол\игрушки\кукла 2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92080" y="2924944"/>
            <a:ext cx="2667000" cy="3776282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771800" y="260648"/>
            <a:ext cx="29793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КУКЛА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2276872"/>
            <a:ext cx="57697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Бьют его рукой и палкой,  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Никому его не жалко.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за что беднягу бьют?</a:t>
            </a:r>
          </a:p>
          <a:p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за то, что он надут.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C:\Documents and Settings\Пользователь\Рабочий стол\мяч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892543">
            <a:off x="4695386" y="4395238"/>
            <a:ext cx="2227618" cy="2374004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3074" name="Picture 2" descr="C:\Documents and Settings\Пользователь\Рабочий стол\футмяч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27584" y="116632"/>
            <a:ext cx="1944216" cy="1957780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851920" y="188640"/>
            <a:ext cx="20313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МЯЧ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D:\шаблоны для презентаций\Фоны для презентаций и бэйджиков\1 (164).jpg"/>
          <p:cNvPicPr>
            <a:picLocks noChangeAspect="1" noChangeArrowheads="1"/>
          </p:cNvPicPr>
          <p:nvPr/>
        </p:nvPicPr>
        <p:blipFill>
          <a:blip r:embed="rId2" cstate="email">
            <a:lum bright="30000"/>
          </a:blip>
          <a:srcRect/>
          <a:stretch>
            <a:fillRect/>
          </a:stretch>
        </p:blipFill>
        <p:spPr bwMode="auto">
          <a:xfrm>
            <a:off x="-42779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027542" y="3429000"/>
            <a:ext cx="6096000" cy="2016224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entury" pitchFamily="18" charset="0"/>
                <a:ea typeface="+mj-ea"/>
                <a:cs typeface="+mj-cs"/>
              </a:rPr>
              <a:t> 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entury" pitchFamily="18" charset="0"/>
                <a:ea typeface="+mj-ea"/>
                <a:cs typeface="+mj-cs"/>
              </a:rPr>
              <a:t>ИГРЫ И УПРАЖНЕНИЯ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entury" pitchFamily="18" charset="0"/>
              <a:ea typeface="+mj-ea"/>
              <a:cs typeface="+mj-cs"/>
            </a:endParaRPr>
          </a:p>
        </p:txBody>
      </p:sp>
      <p:pic>
        <p:nvPicPr>
          <p:cNvPr id="6" name="Picture 2" descr="C:\Documents and Settings\Пользователь\Рабочий стол\oldram46 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-7523" y="0"/>
            <a:ext cx="9143999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72667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929563" y="357188"/>
            <a:ext cx="4365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929563" y="2052638"/>
            <a:ext cx="4286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 descr="H:\Documents and Settings\Aida\Рабочий стол\НОвая ГРАФИКА сборник\КАРТИНКИ СБОРНИК_ школьные\Ballonnen 1 (8)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96225" y="4114800"/>
            <a:ext cx="4857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586138" y="359558"/>
            <a:ext cx="59418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Игра </a:t>
            </a: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«Подбери словечко»</a:t>
            </a:r>
            <a:endParaRPr lang="ru-RU" sz="4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1227" y="1291480"/>
            <a:ext cx="842493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096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itchFamily="34" charset="-128"/>
                <a:cs typeface="Times New Roman" pitchFamily="18" charset="0"/>
              </a:rPr>
              <a:t>Мячик можно ... (катать, бросать, подбрасывать).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Машинку можно ... (катать, нагружать, разгружать).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Из кубиков можно ... (строить).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Юлу можно ... (крутить, вращать).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itchFamily="34" charset="-128"/>
                <a:cs typeface="Times New Roman" pitchFamily="18" charset="0"/>
              </a:rPr>
              <a:t>Куклу можно ... (кормить, одевать, переодевать, купать, приче­сывать, укладывать спать).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Пирамидку можно ... (собирать, разбирать).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9625" algn="l"/>
              </a:tabLst>
            </a:pPr>
            <a:r>
              <a:rPr lang="ru-RU" altLang="ru-RU" sz="2800" dirty="0" smtClean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 зайкой (мишкой) можно ….( играть, гулять, спать)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1" name="Line 77" descr="4a0um4x3g1y9cllk7"/>
          <p:cNvCxnSpPr>
            <a:cxnSpLocks noChangeShapeType="1"/>
          </p:cNvCxnSpPr>
          <p:nvPr/>
        </p:nvCxnSpPr>
        <p:spPr bwMode="auto">
          <a:xfrm>
            <a:off x="5867400" y="5219700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pic>
        <p:nvPicPr>
          <p:cNvPr id="13" name="Picture 2" descr="C:\Documents and Settings\Пользователь\Рабочий стол\футмяч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4728921"/>
            <a:ext cx="1314802" cy="1323975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4" name="Picture 2" descr="C:\Documents and Settings\Пользователь\Рабочий стол\тачка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429142">
            <a:off x="741089" y="5444699"/>
            <a:ext cx="1946303" cy="1465938"/>
          </a:xfrm>
          <a:prstGeom prst="rect">
            <a:avLst/>
          </a:prstGeom>
          <a:noFill/>
        </p:spPr>
      </p:pic>
      <p:pic>
        <p:nvPicPr>
          <p:cNvPr id="15" name="Picture 2" descr="C:\Documents and Settings\Пользователь\Рабочий стол\игрушки\2429_2_enl64_enl.jpg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9940" y="4775732"/>
            <a:ext cx="1656184" cy="1538203"/>
          </a:xfrm>
          <a:prstGeom prst="rect">
            <a:avLst/>
          </a:prstGeom>
          <a:noFill/>
        </p:spPr>
      </p:pic>
      <p:pic>
        <p:nvPicPr>
          <p:cNvPr id="9" name="Picture 5" descr="http://nachalo4ka.ru/wp-content/uploads/2014/08/015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085" y="5037879"/>
            <a:ext cx="2016224" cy="203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http://nachalo4ka.ru/wp-content/uploads/2014/08/011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319" y="4900311"/>
            <a:ext cx="1522012" cy="195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765\Desktop\99.pn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036" y="2213014"/>
            <a:ext cx="1416964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logoped.kalinka5.edusite.ru/images/p62_i41306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957" y="4900310"/>
            <a:ext cx="1228207" cy="1817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90893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877</TotalTime>
  <Words>369</Words>
  <Application>Microsoft Office PowerPoint</Application>
  <PresentationFormat>Экран (4:3)</PresentationFormat>
  <Paragraphs>103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 Unicode MS</vt:lpstr>
      <vt:lpstr>Arial</vt:lpstr>
      <vt:lpstr>Calibri</vt:lpstr>
      <vt:lpstr>Century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Арсеьньева О. Ю.</dc:creator>
  <dc:description>http://aida.ucoz.ru</dc:description>
  <cp:lastModifiedBy>Пользователь Windows</cp:lastModifiedBy>
  <cp:revision>100</cp:revision>
  <dcterms:created xsi:type="dcterms:W3CDTF">2013-11-12T09:48:11Z</dcterms:created>
  <dcterms:modified xsi:type="dcterms:W3CDTF">2021-11-01T02:23:46Z</dcterms:modified>
</cp:coreProperties>
</file>