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5" r:id="rId9"/>
    <p:sldId id="268" r:id="rId10"/>
    <p:sldId id="267" r:id="rId11"/>
    <p:sldId id="269" r:id="rId12"/>
    <p:sldId id="271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8A2A8-222C-4F9A-AE30-6BD55A47B82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2401-567B-458C-B995-579971033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42401-567B-458C-B995-57997103348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90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42401-567B-458C-B995-57997103348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88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31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68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84368" y="233762"/>
            <a:ext cx="1127845" cy="11790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4869160"/>
            <a:ext cx="1259632" cy="18343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16223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Шагаа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ыдыктыг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байырлалывыс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Администратор\Desktop\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077428"/>
            <a:ext cx="16097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истратор\Desktop\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3789040"/>
            <a:ext cx="1368152" cy="264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8" descr="G:\Photos\Solns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08520" y="404664"/>
            <a:ext cx="24254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86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507288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Тевектээри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cs616825.vk.me/v616825607/4d7e/4-FXUQ3hwI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4000528" cy="52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268761"/>
            <a:ext cx="4186238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Шагаа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хүнү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мѳѳрейлиг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Адыг-чарыш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маргылдаалыг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Чадан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адаал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багдан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кагаал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Адааннажып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тевек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тевээл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https://c1.staticflickr.com/7/6076/6043327797_0e19e3897c_b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5" y="3212976"/>
            <a:ext cx="2414071" cy="29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99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s312821.vk.me/v312821167/760a/UHUlspsFcT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2636912"/>
            <a:ext cx="45720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548681"/>
            <a:ext cx="4824536" cy="25202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Тыва </a:t>
            </a:r>
            <a:r>
              <a:rPr lang="ru-RU" dirty="0" err="1" smtClean="0"/>
              <a:t>чонум</a:t>
            </a:r>
            <a:r>
              <a:rPr lang="ru-RU" dirty="0" smtClean="0"/>
              <a:t> </a:t>
            </a:r>
            <a:r>
              <a:rPr lang="ru-RU" dirty="0" err="1" smtClean="0"/>
              <a:t>тывынгыр</a:t>
            </a:r>
            <a:r>
              <a:rPr lang="ru-RU" dirty="0" smtClean="0"/>
              <a:t> </a:t>
            </a:r>
            <a:r>
              <a:rPr lang="ru-RU" dirty="0" err="1" smtClean="0"/>
              <a:t>чон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err="1" smtClean="0"/>
              <a:t>Дынгылдайлап</a:t>
            </a:r>
            <a:r>
              <a:rPr lang="ru-RU" dirty="0" smtClean="0"/>
              <a:t> </a:t>
            </a:r>
            <a:r>
              <a:rPr lang="ru-RU" dirty="0" err="1" smtClean="0"/>
              <a:t>ойнап-хѳглээр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Тывызыктап</a:t>
            </a:r>
            <a:r>
              <a:rPr lang="ru-RU" dirty="0" smtClean="0"/>
              <a:t> </a:t>
            </a:r>
            <a:r>
              <a:rPr lang="ru-RU" dirty="0" err="1" smtClean="0"/>
              <a:t>маргыжаалам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err="1" smtClean="0"/>
              <a:t>Тыпаан</a:t>
            </a:r>
            <a:r>
              <a:rPr lang="ru-RU" dirty="0" smtClean="0"/>
              <a:t> </a:t>
            </a:r>
            <a:r>
              <a:rPr lang="ru-RU" dirty="0" err="1" smtClean="0"/>
              <a:t>кижи</a:t>
            </a:r>
            <a:r>
              <a:rPr lang="ru-RU" dirty="0" smtClean="0"/>
              <a:t> </a:t>
            </a:r>
            <a:r>
              <a:rPr lang="ru-RU" dirty="0" err="1" smtClean="0"/>
              <a:t>догааштырзын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077071"/>
            <a:ext cx="4038600" cy="227785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Үлегер</a:t>
            </a:r>
            <a:r>
              <a:rPr lang="ru-RU" dirty="0" smtClean="0"/>
              <a:t> </a:t>
            </a:r>
            <a:r>
              <a:rPr lang="ru-RU" dirty="0" err="1" smtClean="0"/>
              <a:t>сѳсте</a:t>
            </a:r>
            <a:r>
              <a:rPr lang="ru-RU" dirty="0" smtClean="0"/>
              <a:t> </a:t>
            </a:r>
            <a:r>
              <a:rPr lang="ru-RU" dirty="0" err="1" smtClean="0"/>
              <a:t>нүгүл</a:t>
            </a:r>
            <a:r>
              <a:rPr lang="ru-RU" dirty="0" smtClean="0"/>
              <a:t> </a:t>
            </a:r>
            <a:r>
              <a:rPr lang="ru-RU" dirty="0" err="1" smtClean="0"/>
              <a:t>чок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Үер</a:t>
            </a:r>
            <a:r>
              <a:rPr lang="ru-RU" dirty="0" smtClean="0"/>
              <a:t> </a:t>
            </a:r>
            <a:r>
              <a:rPr lang="ru-RU" dirty="0" err="1" smtClean="0"/>
              <a:t>сугда</a:t>
            </a:r>
            <a:r>
              <a:rPr lang="ru-RU" dirty="0" smtClean="0"/>
              <a:t> </a:t>
            </a:r>
            <a:r>
              <a:rPr lang="ru-RU" dirty="0" err="1" smtClean="0"/>
              <a:t>байлаң</a:t>
            </a:r>
            <a:r>
              <a:rPr lang="ru-RU" dirty="0" smtClean="0"/>
              <a:t> </a:t>
            </a:r>
            <a:r>
              <a:rPr lang="ru-RU" dirty="0" err="1" smtClean="0"/>
              <a:t>чок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Үлегер</a:t>
            </a:r>
            <a:r>
              <a:rPr lang="ru-RU" dirty="0" smtClean="0"/>
              <a:t> </a:t>
            </a:r>
            <a:r>
              <a:rPr lang="ru-RU" dirty="0" err="1" smtClean="0"/>
              <a:t>домактардан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Угаады</a:t>
            </a:r>
            <a:r>
              <a:rPr lang="ru-RU" dirty="0" smtClean="0"/>
              <a:t> </a:t>
            </a:r>
            <a:r>
              <a:rPr lang="ru-RU" dirty="0" err="1" smtClean="0"/>
              <a:t>кааптаалыңар</a:t>
            </a:r>
            <a:r>
              <a:rPr lang="ru-RU" dirty="0" smtClean="0"/>
              <a:t>, че!</a:t>
            </a:r>
            <a:endParaRPr lang="ru-RU" dirty="0"/>
          </a:p>
        </p:txBody>
      </p:sp>
      <p:pic>
        <p:nvPicPr>
          <p:cNvPr id="5" name="Picture 2" descr="http://cs312821.vk.me/v312821167/760a/UHUlspsFcT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16016" y="116632"/>
            <a:ext cx="44074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19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Кажыкты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ойнаары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210080" cy="51435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Кажыкты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дүжүрүп кагары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Кажыкты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хожулап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кагары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адары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Кажык-биле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аът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чарыштырары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Кажыкты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чыттырып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кагары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5" name="Содержимое 4" descr="H:\bluetooth\IMG_20180211_184244.jp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0636" y="980728"/>
            <a:ext cx="2643780" cy="293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http://123.kazakh.ru/upload/blog/eb1/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751" y="3886408"/>
            <a:ext cx="2634086" cy="297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7" descr="SAM_000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1760" y="980728"/>
            <a:ext cx="2251834" cy="2824475"/>
          </a:xfrm>
          <a:prstGeom prst="rect">
            <a:avLst/>
          </a:prstGeom>
        </p:spPr>
      </p:pic>
      <p:pic>
        <p:nvPicPr>
          <p:cNvPr id="9" name="Содержимое 6" descr="SAM_000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1760" y="3805204"/>
            <a:ext cx="2351276" cy="30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6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истратор\Pictures\2019-01-30 1d\1d 00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2" y="116632"/>
            <a:ext cx="3837887" cy="66790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1412776"/>
            <a:ext cx="4474840" cy="2664296"/>
          </a:xfrm>
        </p:spPr>
        <p:txBody>
          <a:bodyPr>
            <a:no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Кичээнгейлиг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ажылдааныңар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дээш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четтирдивис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4824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Тыва </a:t>
            </a:r>
            <a:r>
              <a:rPr lang="ru-RU" dirty="0" err="1" smtClean="0"/>
              <a:t>чонум</a:t>
            </a:r>
            <a:r>
              <a:rPr lang="ru-RU" dirty="0" smtClean="0"/>
              <a:t> </a:t>
            </a:r>
            <a:r>
              <a:rPr lang="ru-RU" dirty="0" err="1" smtClean="0"/>
              <a:t>чанчылдары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Тывызыксыг</a:t>
            </a:r>
            <a:r>
              <a:rPr lang="ru-RU" dirty="0" smtClean="0"/>
              <a:t> </a:t>
            </a:r>
            <a:r>
              <a:rPr lang="ru-RU" dirty="0" err="1" smtClean="0"/>
              <a:t>аажок</a:t>
            </a:r>
            <a:r>
              <a:rPr lang="ru-RU" dirty="0" smtClean="0"/>
              <a:t> </a:t>
            </a:r>
            <a:r>
              <a:rPr lang="ru-RU" dirty="0" err="1" smtClean="0"/>
              <a:t>чараш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Шаандан</a:t>
            </a:r>
            <a:r>
              <a:rPr lang="ru-RU" dirty="0" smtClean="0"/>
              <a:t> тура </a:t>
            </a:r>
            <a:r>
              <a:rPr lang="ru-RU" dirty="0" err="1" smtClean="0"/>
              <a:t>чаңчыл</a:t>
            </a:r>
            <a:r>
              <a:rPr lang="ru-RU" dirty="0" smtClean="0"/>
              <a:t> </a:t>
            </a:r>
            <a:r>
              <a:rPr lang="ru-RU" dirty="0" err="1" smtClean="0"/>
              <a:t>болган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</a:rPr>
              <a:t>Шагаа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байырлал</a:t>
            </a:r>
            <a:r>
              <a:rPr lang="ru-RU" dirty="0" smtClean="0"/>
              <a:t> бар.</a:t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</a:rPr>
              <a:t>Шагаа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дээрге</a:t>
            </a:r>
            <a:r>
              <a:rPr lang="ru-RU" dirty="0" smtClean="0"/>
              <a:t> </a:t>
            </a:r>
            <a:r>
              <a:rPr lang="ru-RU" dirty="0" err="1" smtClean="0"/>
              <a:t>тыва</a:t>
            </a:r>
            <a:r>
              <a:rPr lang="ru-RU" dirty="0" smtClean="0"/>
              <a:t> </a:t>
            </a:r>
            <a:r>
              <a:rPr lang="ru-RU" dirty="0" err="1" smtClean="0"/>
              <a:t>чоннуң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Чаагай</a:t>
            </a:r>
            <a:r>
              <a:rPr lang="ru-RU" dirty="0" smtClean="0"/>
              <a:t> </a:t>
            </a:r>
            <a:r>
              <a:rPr lang="ru-RU" dirty="0" err="1" smtClean="0"/>
              <a:t>сүзүк</a:t>
            </a:r>
            <a:r>
              <a:rPr lang="ru-RU" dirty="0" smtClean="0"/>
              <a:t>, </a:t>
            </a:r>
            <a:r>
              <a:rPr lang="ru-RU" dirty="0" err="1" smtClean="0"/>
              <a:t>чаңчылы</a:t>
            </a:r>
            <a:r>
              <a:rPr lang="ru-RU" dirty="0" smtClean="0"/>
              <a:t>-дыр.</a:t>
            </a:r>
            <a:br>
              <a:rPr lang="ru-RU" dirty="0" smtClean="0"/>
            </a:br>
            <a:r>
              <a:rPr lang="ru-RU" dirty="0" err="1" smtClean="0"/>
              <a:t>Айның</a:t>
            </a:r>
            <a:r>
              <a:rPr lang="ru-RU" dirty="0" smtClean="0"/>
              <a:t> </a:t>
            </a:r>
            <a:r>
              <a:rPr lang="ru-RU" dirty="0" err="1" smtClean="0"/>
              <a:t>чаазын</a:t>
            </a:r>
            <a:r>
              <a:rPr lang="ru-RU" dirty="0" smtClean="0"/>
              <a:t>, </a:t>
            </a:r>
            <a:r>
              <a:rPr lang="ru-RU" dirty="0" err="1" smtClean="0"/>
              <a:t>хүннүң</a:t>
            </a:r>
            <a:r>
              <a:rPr lang="ru-RU" dirty="0" smtClean="0"/>
              <a:t> </a:t>
            </a:r>
            <a:r>
              <a:rPr lang="ru-RU" dirty="0" err="1" smtClean="0"/>
              <a:t>эртенин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Алгап</a:t>
            </a:r>
            <a:r>
              <a:rPr lang="ru-RU" dirty="0" smtClean="0"/>
              <a:t> </a:t>
            </a:r>
            <a:r>
              <a:rPr lang="ru-RU" dirty="0" err="1" smtClean="0"/>
              <a:t>йѳрээн</a:t>
            </a:r>
            <a:r>
              <a:rPr lang="ru-RU" dirty="0" smtClean="0"/>
              <a:t> </a:t>
            </a:r>
            <a:r>
              <a:rPr lang="ru-RU" dirty="0" err="1" smtClean="0"/>
              <a:t>байыры</a:t>
            </a:r>
            <a:r>
              <a:rPr lang="ru-RU" dirty="0" smtClean="0"/>
              <a:t>-дыр.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8" descr="G:\Photos\Solns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228" y="245380"/>
            <a:ext cx="1222404" cy="18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40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44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15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38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Pictures\2019-01-30 2\2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337096"/>
            <a:ext cx="9143999" cy="719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26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368151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Шагаанын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ёзулалдары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848872" cy="4226024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Саң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салыры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чалама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баглаары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чажыг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чажары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йѳрээл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салыры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чалбарыыры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харга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арыгланып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кактаныры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чуңгулаары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мѳѳрейлиг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оюннар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ойнаары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Шагаа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дою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кылыры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8" descr="G:\Photos\Solnse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228" y="245380"/>
            <a:ext cx="1510436" cy="174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79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убург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1" y="0"/>
            <a:ext cx="3981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Описание: C:\Users\Буян\Desktop\DCIM\Camera\20180504_1701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82342" y="2982358"/>
            <a:ext cx="5161658" cy="387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C:\Users\Администратор\Desktop\конкурс 1 ОАН-2019г\фото\Бай-Оваа с.Кызыл-Хая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82342" y="0"/>
            <a:ext cx="5161658" cy="334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932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агааның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оюннары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214422"/>
            <a:ext cx="6491064" cy="53578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Аскак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кадай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Согур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Аза»;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Тевек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Улустуң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аас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чогаалының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биче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хевирлеринге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мѳѳрейлежири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Чинчи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чажырары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Хуреш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Хурежип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ойнаары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Аржыыл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кагары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«Баг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кагары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»…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F:\img365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219573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F:\img367.jp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1957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31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19</Template>
  <TotalTime>87</TotalTime>
  <Words>164</Words>
  <Application>Microsoft Office PowerPoint</Application>
  <PresentationFormat>Экран (4:3)</PresentationFormat>
  <Paragraphs>35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19</vt:lpstr>
      <vt:lpstr>Шагаа – ыдыктыг байырлалывыс!</vt:lpstr>
      <vt:lpstr>Тыва чонум чанчылдары Тывызыксыг аажок чараш. Шаандан тура чаңчыл болган Шагаа деп бир байырлал бар. Шагаа дээрге тыва чоннуң Чаагай сүзүк, чаңчылы-дыр. Айның чаазын, хүннүң эртенин Алгап йѳрээн байыры-дыр. </vt:lpstr>
      <vt:lpstr>Слайд 3</vt:lpstr>
      <vt:lpstr>Слайд 4</vt:lpstr>
      <vt:lpstr>Слайд 5</vt:lpstr>
      <vt:lpstr>Слайд 6</vt:lpstr>
      <vt:lpstr>Шагаанын ёзулалдары:</vt:lpstr>
      <vt:lpstr>Слайд 8</vt:lpstr>
      <vt:lpstr>Шагааның оюннары:</vt:lpstr>
      <vt:lpstr>Тевектээри</vt:lpstr>
      <vt:lpstr>Слайд 11</vt:lpstr>
      <vt:lpstr>Кажыкты ойнаары</vt:lpstr>
      <vt:lpstr>Кичээнгейлиг ажылдааныңар дээш четтирдивис!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Учителя</dc:creator>
  <cp:lastModifiedBy>пикус т.е.</cp:lastModifiedBy>
  <cp:revision>14</cp:revision>
  <dcterms:created xsi:type="dcterms:W3CDTF">2019-01-29T05:50:58Z</dcterms:created>
  <dcterms:modified xsi:type="dcterms:W3CDTF">2022-01-31T10:51:22Z</dcterms:modified>
</cp:coreProperties>
</file>