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58" r:id="rId4"/>
    <p:sldId id="266" r:id="rId5"/>
    <p:sldId id="276" r:id="rId6"/>
    <p:sldId id="267" r:id="rId7"/>
    <p:sldId id="262" r:id="rId8"/>
    <p:sldId id="277" r:id="rId9"/>
    <p:sldId id="268" r:id="rId10"/>
    <p:sldId id="269" r:id="rId11"/>
    <p:sldId id="270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BCE38-A030-4C2A-B210-CCED70191184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7F37C-5876-46E3-8077-89E820B515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642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BCE38-A030-4C2A-B210-CCED70191184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7F37C-5876-46E3-8077-89E820B515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503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BCE38-A030-4C2A-B210-CCED70191184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7F37C-5876-46E3-8077-89E820B515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403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BCE38-A030-4C2A-B210-CCED70191184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7F37C-5876-46E3-8077-89E820B515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2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BCE38-A030-4C2A-B210-CCED70191184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7F37C-5876-46E3-8077-89E820B515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946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BCE38-A030-4C2A-B210-CCED70191184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7F37C-5876-46E3-8077-89E820B515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601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BCE38-A030-4C2A-B210-CCED70191184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7F37C-5876-46E3-8077-89E820B515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467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BCE38-A030-4C2A-B210-CCED70191184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7F37C-5876-46E3-8077-89E820B515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263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BCE38-A030-4C2A-B210-CCED70191184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7F37C-5876-46E3-8077-89E820B515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037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BCE38-A030-4C2A-B210-CCED70191184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7F37C-5876-46E3-8077-89E820B515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100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BCE38-A030-4C2A-B210-CCED70191184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7F37C-5876-46E3-8077-89E820B515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598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BCE38-A030-4C2A-B210-CCED70191184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7F37C-5876-46E3-8077-89E820B515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56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778125"/>
          </a:xfrm>
        </p:spPr>
        <p:txBody>
          <a:bodyPr>
            <a:normAutofit/>
          </a:bodyPr>
          <a:lstStyle/>
          <a:p>
            <a:r>
              <a:rPr lang="ru-RU" sz="3200" b="1" dirty="0"/>
              <a:t>Д</a:t>
            </a:r>
            <a:r>
              <a:rPr lang="ru-RU" sz="3200" b="1" dirty="0" smtClean="0"/>
              <a:t>идактическое пособие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«Поймай мышку за хвост!» </a:t>
            </a:r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5014913"/>
            <a:ext cx="6858000" cy="1071561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Автор - Баранова В.М. – воспитатель высшей категории МБДОУ д/с №2 «Сказка» г. Шагонар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75" y="490871"/>
            <a:ext cx="1824038" cy="1878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06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5" r="15000" b="3125"/>
          <a:stretch/>
        </p:blipFill>
        <p:spPr>
          <a:xfrm>
            <a:off x="1393030" y="797199"/>
            <a:ext cx="6357938" cy="4855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51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437" y="4972049"/>
            <a:ext cx="3667125" cy="13620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325" y="958215"/>
            <a:ext cx="6486525" cy="3891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36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437" y="4972049"/>
            <a:ext cx="3667125" cy="1362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585913" y="1471614"/>
            <a:ext cx="6343650" cy="3027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Надеюсь, что вам и вашим детям данное дидактическое пособие будет хорошим помощником. </a:t>
            </a:r>
            <a:endParaRPr lang="ru-RU" sz="36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Желаю </a:t>
            </a: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творческих успехов!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59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3963" y="931866"/>
            <a:ext cx="6977062" cy="66833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/>
              <a:t>Назначение:</a:t>
            </a:r>
            <a:endParaRPr lang="ru-RU" sz="40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223964" y="2400299"/>
            <a:ext cx="7262811" cy="2543175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дидактическое пособие «Поймай мышку за хвост» предназначено для работы с детьми от 4 до 7 лет на занятиях по формированию элементарных математических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представлений</a:t>
            </a:r>
            <a:endParaRPr lang="ru-RU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98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3963" y="931866"/>
            <a:ext cx="6977062" cy="1411284"/>
          </a:xfrm>
        </p:spPr>
        <p:txBody>
          <a:bodyPr>
            <a:normAutofit/>
          </a:bodyPr>
          <a:lstStyle/>
          <a:p>
            <a:pPr algn="ctr"/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115616" y="1772816"/>
            <a:ext cx="7262811" cy="338437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ЦЕЛЬ: </a:t>
            </a:r>
            <a:r>
              <a:rPr lang="ru-RU" sz="3200" b="1" dirty="0">
                <a:solidFill>
                  <a:schemeClr val="tx1"/>
                </a:solidFill>
              </a:rPr>
              <a:t>развитие навыков сложения и вычитания, закрепление учебного материала, развитие мелкой моторики, развитие речи, обогащение активного словаря.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52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3963" y="931866"/>
            <a:ext cx="6977062" cy="66833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/>
              <a:t>Пособие многофункционально.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223964" y="2386012"/>
            <a:ext cx="7262811" cy="2185987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tx1"/>
                </a:solidFill>
              </a:rPr>
              <a:t>Представляет собой настольную книжку с рисунками и примерами на сложение и вычитание в пределах 10.</a:t>
            </a:r>
            <a:endParaRPr lang="ru-RU" sz="3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6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86000" y="1268760"/>
            <a:ext cx="55263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/>
              <a:t>Изюминка книжки:</a:t>
            </a:r>
            <a:endParaRPr lang="ru-RU" sz="4000" dirty="0"/>
          </a:p>
          <a:p>
            <a:pPr lvl="0"/>
            <a:r>
              <a:rPr lang="ru-RU" sz="4000" dirty="0"/>
              <a:t>Учимся считать играя</a:t>
            </a:r>
          </a:p>
          <a:p>
            <a:pPr lvl="0"/>
            <a:r>
              <a:rPr lang="ru-RU" sz="4000" dirty="0"/>
              <a:t>Тренируем внимание</a:t>
            </a:r>
          </a:p>
          <a:p>
            <a:pPr lvl="0"/>
            <a:r>
              <a:rPr lang="ru-RU" sz="4000" dirty="0"/>
              <a:t>Знакомство детей с цифрами</a:t>
            </a:r>
          </a:p>
          <a:p>
            <a:pPr lvl="0"/>
            <a:r>
              <a:rPr lang="ru-RU" sz="4000" dirty="0"/>
              <a:t>Обучение числам</a:t>
            </a:r>
          </a:p>
        </p:txBody>
      </p:sp>
    </p:spTree>
    <p:extLst>
      <p:ext uri="{BB962C8B-B14F-4D97-AF65-F5344CB8AC3E}">
        <p14:creationId xmlns:p14="http://schemas.microsoft.com/office/powerpoint/2010/main" val="3920300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15" y="4786308"/>
            <a:ext cx="3667125" cy="13620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«Книжка – малышка»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2" t="13163" r="23162" b="8481"/>
          <a:stretch/>
        </p:blipFill>
        <p:spPr>
          <a:xfrm>
            <a:off x="966786" y="1825625"/>
            <a:ext cx="3543301" cy="27798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29" r="6985" b="18171"/>
          <a:stretch/>
        </p:blipFill>
        <p:spPr>
          <a:xfrm>
            <a:off x="4598193" y="1825625"/>
            <a:ext cx="3614738" cy="14573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43" t="1625" r="11929" b="10915"/>
          <a:stretch/>
        </p:blipFill>
        <p:spPr>
          <a:xfrm>
            <a:off x="4746425" y="4010818"/>
            <a:ext cx="3318273" cy="19431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3481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324" y="1078864"/>
            <a:ext cx="6512455" cy="39074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437" y="4972049"/>
            <a:ext cx="3667125" cy="13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85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3963" y="931866"/>
            <a:ext cx="6977062" cy="668334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u="sng" dirty="0">
                <a:solidFill>
                  <a:srgbClr val="FF0000"/>
                </a:solidFill>
              </a:rPr>
              <a:t>Правила игры</a:t>
            </a:r>
            <a:br>
              <a:rPr lang="ru-RU" u="sng" dirty="0">
                <a:solidFill>
                  <a:srgbClr val="FF0000"/>
                </a:solidFill>
              </a:rPr>
            </a:br>
            <a:endParaRPr lang="ru-RU" sz="40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223964" y="2400299"/>
            <a:ext cx="7262811" cy="2543175"/>
          </a:xfrm>
        </p:spPr>
        <p:txBody>
          <a:bodyPr>
            <a:noAutofit/>
          </a:bodyPr>
          <a:lstStyle/>
          <a:p>
            <a:pPr lvl="0" algn="ctr">
              <a:spcBef>
                <a:spcPts val="0"/>
              </a:spcBef>
            </a:pPr>
            <a:r>
              <a:rPr lang="ru-RU" b="1" dirty="0" smtClean="0">
                <a:solidFill>
                  <a:prstClr val="black"/>
                </a:solidFill>
              </a:rPr>
              <a:t>на </a:t>
            </a:r>
            <a:r>
              <a:rPr lang="ru-RU" b="1" dirty="0">
                <a:solidFill>
                  <a:prstClr val="black"/>
                </a:solidFill>
              </a:rPr>
              <a:t>странице ребенок видит пример и три ответа, зажимает большим и указательным пальчиками ответ и переворачивает страничку. Если мышка поймана за кончик хвоста  - пример решен, верно! Малыш счастлив! Мама довольна! Воспитатель горд! Все учимся считать до 10 весело – от самых маленьких до первоклашек.</a:t>
            </a:r>
          </a:p>
          <a:p>
            <a:pPr lvl="0">
              <a:spcBef>
                <a:spcPts val="0"/>
              </a:spcBef>
            </a:pPr>
            <a:r>
              <a:rPr lang="ru-RU" b="1" dirty="0">
                <a:solidFill>
                  <a:prstClr val="black"/>
                </a:solidFill>
              </a:rPr>
              <a:t>Увлекательное первое знакомство со счетом.</a:t>
            </a:r>
          </a:p>
          <a:p>
            <a:pPr lvl="0">
              <a:spcBef>
                <a:spcPts val="0"/>
              </a:spcBef>
            </a:pPr>
            <a:r>
              <a:rPr lang="ru-RU" b="1" dirty="0">
                <a:solidFill>
                  <a:prstClr val="black"/>
                </a:solidFill>
              </a:rPr>
              <a:t>Веселые мышки ни кого не оставят равнодушными. </a:t>
            </a:r>
          </a:p>
          <a:p>
            <a:endParaRPr lang="ru-RU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91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437" y="5432108"/>
            <a:ext cx="3667125" cy="90201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73"/>
          <a:stretch/>
        </p:blipFill>
        <p:spPr>
          <a:xfrm>
            <a:off x="1321592" y="728663"/>
            <a:ext cx="6522246" cy="470344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26092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196</Words>
  <Application>Microsoft Office PowerPoint</Application>
  <PresentationFormat>Экран (4:3)</PresentationFormat>
  <Paragraphs>19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Дидактическое пособие  «Поймай мышку за хвост!» </vt:lpstr>
      <vt:lpstr>Назначение:</vt:lpstr>
      <vt:lpstr>Презентация PowerPoint</vt:lpstr>
      <vt:lpstr>Пособие многофункционально.</vt:lpstr>
      <vt:lpstr>Презентация PowerPoint</vt:lpstr>
      <vt:lpstr>«Книжка – малышка»</vt:lpstr>
      <vt:lpstr>Презентация PowerPoint</vt:lpstr>
      <vt:lpstr>Правила игры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Сказка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по изготовлению дидактического пособия  «Поймай мышку за хвост!» </dc:title>
  <dc:creator>Пикус Т.Е.</dc:creator>
  <cp:lastModifiedBy>Пикус Т.Е.</cp:lastModifiedBy>
  <cp:revision>4</cp:revision>
  <dcterms:created xsi:type="dcterms:W3CDTF">2019-04-23T07:25:58Z</dcterms:created>
  <dcterms:modified xsi:type="dcterms:W3CDTF">2019-04-23T07:46:58Z</dcterms:modified>
</cp:coreProperties>
</file>